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81" r:id="rId4"/>
  </p:sldMasterIdLst>
  <p:notesMasterIdLst>
    <p:notesMasterId r:id="rId6"/>
  </p:notesMasterIdLst>
  <p:handoutMasterIdLst>
    <p:handoutMasterId r:id="rId63"/>
  </p:handoutMasterIdLst>
  <p:sldIdLst>
    <p:sldId id="8665" r:id="rId5"/>
    <p:sldId id="8666" r:id="rId7"/>
    <p:sldId id="8667" r:id="rId8"/>
    <p:sldId id="8668" r:id="rId9"/>
    <p:sldId id="8669" r:id="rId10"/>
    <p:sldId id="8671" r:id="rId11"/>
    <p:sldId id="8672" r:id="rId12"/>
    <p:sldId id="8673" r:id="rId13"/>
    <p:sldId id="8920" r:id="rId14"/>
    <p:sldId id="8921" r:id="rId15"/>
    <p:sldId id="8922" r:id="rId16"/>
    <p:sldId id="8924" r:id="rId17"/>
    <p:sldId id="8928" r:id="rId18"/>
    <p:sldId id="8925" r:id="rId19"/>
    <p:sldId id="8931" r:id="rId20"/>
    <p:sldId id="8930" r:id="rId21"/>
    <p:sldId id="8936" r:id="rId22"/>
    <p:sldId id="8937" r:id="rId23"/>
    <p:sldId id="8938" r:id="rId24"/>
    <p:sldId id="8939" r:id="rId25"/>
    <p:sldId id="8933" r:id="rId26"/>
    <p:sldId id="8940" r:id="rId27"/>
    <p:sldId id="8943" r:id="rId28"/>
    <p:sldId id="8944" r:id="rId29"/>
    <p:sldId id="8947" r:id="rId30"/>
    <p:sldId id="8949" r:id="rId31"/>
    <p:sldId id="8951" r:id="rId32"/>
    <p:sldId id="8953" r:id="rId33"/>
    <p:sldId id="8955" r:id="rId34"/>
    <p:sldId id="8958" r:id="rId35"/>
    <p:sldId id="8961" r:id="rId36"/>
    <p:sldId id="8966" r:id="rId37"/>
    <p:sldId id="8967" r:id="rId38"/>
    <p:sldId id="8968" r:id="rId39"/>
    <p:sldId id="8969" r:id="rId40"/>
    <p:sldId id="8970" r:id="rId41"/>
    <p:sldId id="8972" r:id="rId42"/>
    <p:sldId id="8973" r:id="rId43"/>
    <p:sldId id="8974" r:id="rId44"/>
    <p:sldId id="8975" r:id="rId45"/>
    <p:sldId id="8977" r:id="rId46"/>
    <p:sldId id="8978" r:id="rId47"/>
    <p:sldId id="8676" r:id="rId48"/>
    <p:sldId id="9038" r:id="rId49"/>
    <p:sldId id="9044" r:id="rId50"/>
    <p:sldId id="9043" r:id="rId51"/>
    <p:sldId id="9048" r:id="rId52"/>
    <p:sldId id="9050" r:id="rId53"/>
    <p:sldId id="9051" r:id="rId54"/>
    <p:sldId id="9053" r:id="rId55"/>
    <p:sldId id="9052" r:id="rId56"/>
    <p:sldId id="8971" r:id="rId57"/>
    <p:sldId id="9033" r:id="rId58"/>
    <p:sldId id="9031" r:id="rId59"/>
    <p:sldId id="9056" r:id="rId60"/>
    <p:sldId id="9057" r:id="rId61"/>
    <p:sldId id="8708" r:id="rId62"/>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 id="0" name="Mia Vida Villanueva" initials="MVV" lastIdx="1" clrIdx="0"/>
  <p:cmAuthor id="7" name="1206988966@qq.com" initials="1" lastIdx="1" clrIdx="2"/>
  <p:cmAuthor id="8" name="姜伟光" initials="姜" lastIdx="1" clrIdx="0"/>
  <p:cmAuthor id="3" name="lenovo" initials="l" lastIdx="6" clrIdx="2"/>
  <p:cmAuthor id="4" name="Administrator" initials="A" lastIdx="4" clrIdx="3"/>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D9BD"/>
    <a:srgbClr val="FDF3F1"/>
    <a:srgbClr val="A84FAE"/>
    <a:srgbClr val="E1448B"/>
    <a:srgbClr val="ED796F"/>
    <a:srgbClr val="FACAA2"/>
    <a:srgbClr val="53B9A3"/>
    <a:srgbClr val="409455"/>
    <a:srgbClr val="ACE2CF"/>
    <a:srgbClr val="FDF1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60"/>
        <p:guide pos="38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8" Type="http://schemas.openxmlformats.org/officeDocument/2006/relationships/tags" Target="tags/tag726.xml"/><Relationship Id="rId67" Type="http://schemas.openxmlformats.org/officeDocument/2006/relationships/commentAuthors" Target="commentAuthors.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719A8C-CE32-468A-A376-38152692F3E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4.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5.xml"/><Relationship Id="rId3" Type="http://schemas.openxmlformats.org/officeDocument/2006/relationships/image" Target="../media/image15.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16.png"/><Relationship Id="rId6" Type="http://schemas.openxmlformats.org/officeDocument/2006/relationships/tags" Target="../tags/tag8.xml"/><Relationship Id="rId5" Type="http://schemas.openxmlformats.org/officeDocument/2006/relationships/image" Target="../media/image15.png"/><Relationship Id="rId4" Type="http://schemas.openxmlformats.org/officeDocument/2006/relationships/tags" Target="../tags/tag7.xml"/><Relationship Id="rId3" Type="http://schemas.openxmlformats.org/officeDocument/2006/relationships/image" Target="../media/image17.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2.xml"/><Relationship Id="rId3" Type="http://schemas.openxmlformats.org/officeDocument/2006/relationships/image" Target="../media/image15.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4.xml"/><Relationship Id="rId3" Type="http://schemas.openxmlformats.org/officeDocument/2006/relationships/image" Target="../media/image15.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tags" Target="../tags/tag16.xml"/><Relationship Id="rId3" Type="http://schemas.openxmlformats.org/officeDocument/2006/relationships/image" Target="../media/image17.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8.xml"/><Relationship Id="rId3" Type="http://schemas.openxmlformats.org/officeDocument/2006/relationships/image" Target="../media/image15.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20.xml"/><Relationship Id="rId3" Type="http://schemas.openxmlformats.org/officeDocument/2006/relationships/image" Target="../media/image15.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22.xml"/><Relationship Id="rId3" Type="http://schemas.openxmlformats.org/officeDocument/2006/relationships/image" Target="../media/image15.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14.jpe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16.png"/><Relationship Id="rId4" Type="http://schemas.openxmlformats.org/officeDocument/2006/relationships/tags" Target="../tags/tag27.xml"/><Relationship Id="rId3" Type="http://schemas.openxmlformats.org/officeDocument/2006/relationships/image" Target="../media/image15.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16.png"/><Relationship Id="rId5" Type="http://schemas.openxmlformats.org/officeDocument/2006/relationships/tags" Target="../tags/tag34.xml"/><Relationship Id="rId4" Type="http://schemas.openxmlformats.org/officeDocument/2006/relationships/image" Target="../media/image15.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16.png"/><Relationship Id="rId5" Type="http://schemas.openxmlformats.org/officeDocument/2006/relationships/tags" Target="../tags/tag42.xml"/><Relationship Id="rId4" Type="http://schemas.openxmlformats.org/officeDocument/2006/relationships/image" Target="../media/image15.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16.png"/><Relationship Id="rId5" Type="http://schemas.openxmlformats.org/officeDocument/2006/relationships/tags" Target="../tags/tag51.xml"/><Relationship Id="rId4" Type="http://schemas.openxmlformats.org/officeDocument/2006/relationships/image" Target="../media/image15.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16.png"/><Relationship Id="rId5" Type="http://schemas.openxmlformats.org/officeDocument/2006/relationships/tags" Target="../tags/tag60.xml"/><Relationship Id="rId4" Type="http://schemas.openxmlformats.org/officeDocument/2006/relationships/image" Target="../media/image15.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16.png"/><Relationship Id="rId5" Type="http://schemas.openxmlformats.org/officeDocument/2006/relationships/tags" Target="../tags/tag69.xml"/><Relationship Id="rId4" Type="http://schemas.openxmlformats.org/officeDocument/2006/relationships/image" Target="../media/image15.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19.png"/><Relationship Id="rId5" Type="http://schemas.openxmlformats.org/officeDocument/2006/relationships/tags" Target="../tags/tag80.xml"/><Relationship Id="rId4" Type="http://schemas.openxmlformats.org/officeDocument/2006/relationships/image" Target="../media/image18.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2" name="图片 9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副标题 1"/>
          <p:cNvSpPr/>
          <p:nvPr>
            <p:ph type="subTitle" idx="3" hasCustomPrompt="1"/>
            <p:custDataLst>
              <p:tags r:id="rId4"/>
            </p:custDataLst>
          </p:nvPr>
        </p:nvSpPr>
        <p:spPr>
          <a:xfrm>
            <a:off x="1652270" y="3282003"/>
            <a:ext cx="8890064" cy="1520811"/>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3" name="标题 2"/>
          <p:cNvSpPr>
            <a:spLocks noGrp="1"/>
          </p:cNvSpPr>
          <p:nvPr>
            <p:ph type="ctrTitle" idx="2" hasCustomPrompt="1"/>
            <p:custDataLst>
              <p:tags r:id="rId5"/>
            </p:custDataLst>
          </p:nvPr>
        </p:nvSpPr>
        <p:spPr>
          <a:xfrm>
            <a:off x="1652270" y="2055183"/>
            <a:ext cx="8890064" cy="1099820"/>
          </a:xfrm>
        </p:spPr>
        <p:txBody>
          <a:bodyPr vert="horz" wrap="square" lIns="0" tIns="0" rIns="0" bIns="0" rtlCol="0" anchor="b" anchorCtr="0">
            <a:normAutofit lnSpcReduction="10000"/>
          </a:bodyPr>
          <a:lstStyle>
            <a:lvl1pPr marL="0" marR="0" algn="ctr" defTabSz="914400" rtl="0" eaLnBrk="1" fontAlgn="auto" latinLnBrk="0" hangingPunct="1">
              <a:lnSpc>
                <a:spcPct val="100000"/>
              </a:lnSpc>
              <a:spcBef>
                <a:spcPct val="0"/>
              </a:spcBef>
              <a:buClrTx/>
              <a:buSzTx/>
              <a:buFontTx/>
              <a:buNone/>
              <a:defRPr kumimoji="0" lang="zh-CN" altLang="en-US" sz="7145" b="1" i="0" u="none" strike="noStrike" kern="1200" cap="none" spc="-200" normalizeH="0" baseline="0" noProof="1" dirty="0">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58" name="图片 5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215153" y="1840732"/>
            <a:ext cx="3235350" cy="3176525"/>
          </a:xfrm>
          <a:prstGeom prst="rect">
            <a:avLst/>
          </a:prstGeom>
        </p:spPr>
      </p:pic>
      <p:pic>
        <p:nvPicPr>
          <p:cNvPr id="52" name="图片 5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62" name="图片 61"/>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副标题 2"/>
          <p:cNvSpPr/>
          <p:nvPr>
            <p:ph type="subTitle" idx="3" hasCustomPrompt="1"/>
            <p:custDataLst>
              <p:tags r:id="rId8"/>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3" name="标题 3"/>
          <p:cNvSpPr/>
          <p:nvPr>
            <p:ph type="ctrTitle" idx="2" hasCustomPrompt="1"/>
            <p:custDataLst>
              <p:tags r:id="rId9"/>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58" name="图片 5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7498080" y="1274341"/>
            <a:ext cx="4389120" cy="4309317"/>
          </a:xfrm>
          <a:prstGeom prst="rect">
            <a:avLst/>
          </a:prstGeom>
        </p:spPr>
      </p:pic>
      <p:pic>
        <p:nvPicPr>
          <p:cNvPr id="52" name="图片 51"/>
          <p:cNvPicPr>
            <a:picLocks noChangeAspect="1"/>
          </p:cNvPicPr>
          <p:nvPr>
            <p:custDataLst>
              <p:tags r:id="rId4"/>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92" name="图片 9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652905" y="1650127"/>
            <a:ext cx="8889429" cy="1128235"/>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652270" y="2930762"/>
            <a:ext cx="8890064" cy="2277110"/>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74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52" name="图片 51"/>
          <p:cNvPicPr>
            <a:picLocks noChangeAspect="1"/>
          </p:cNvPicPr>
          <p:nvPr>
            <p:custDataLst>
              <p:tags r:id="rId2"/>
            </p:custDataLst>
          </p:nvPr>
        </p:nvPicPr>
        <p:blipFill>
          <a:blip r:embed="rId3"/>
          <a:stretch>
            <a:fillRect/>
          </a:stretch>
        </p:blipFill>
        <p:spPr>
          <a:xfrm>
            <a:off x="0" y="613791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2531"/>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11471910" y="0"/>
            <a:ext cx="720090" cy="720090"/>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0" y="-10800"/>
            <a:ext cx="720090" cy="720090"/>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0" y="6137910"/>
            <a:ext cx="720090" cy="720090"/>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0" y="0"/>
            <a:ext cx="720090" cy="720090"/>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11471910" y="-5379"/>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11469510" y="-10800"/>
            <a:ext cx="720090" cy="720090"/>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52" name="图片 51"/>
          <p:cNvPicPr>
            <a:picLocks noChangeAspect="1"/>
          </p:cNvPicPr>
          <p:nvPr>
            <p:custDataLst>
              <p:tags r:id="rId3"/>
            </p:custDataLst>
          </p:nvPr>
        </p:nvPicPr>
        <p:blipFill>
          <a:blip r:embed="rId4"/>
          <a:stretch>
            <a:fillRect/>
          </a:stretch>
        </p:blipFill>
        <p:spPr>
          <a:xfrm>
            <a:off x="10438461" y="5104461"/>
            <a:ext cx="1753527" cy="1753527"/>
          </a:xfrm>
          <a:prstGeom prst="rect">
            <a:avLst/>
          </a:prstGeom>
        </p:spPr>
      </p:pic>
      <p:pic>
        <p:nvPicPr>
          <p:cNvPr id="62" name="图片 61"/>
          <p:cNvPicPr>
            <a:picLocks noChangeAspect="1"/>
          </p:cNvPicPr>
          <p:nvPr>
            <p:custDataLst>
              <p:tags r:id="rId5"/>
            </p:custDataLst>
          </p:nvPr>
        </p:nvPicPr>
        <p:blipFill>
          <a:blip r:embed="rId6"/>
          <a:stretch>
            <a:fillRect/>
          </a:stretch>
        </p:blipFill>
        <p:spPr>
          <a:xfrm>
            <a:off x="0" y="-10802"/>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7E57A1B-8D8E-4CEC-88CD-3758282079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BA35DC-D8EC-4245-85F8-A05F3CAD56E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slideLayout" Target="../slideLayouts/slideLayout39.xml"/><Relationship Id="rId7" Type="http://schemas.openxmlformats.org/officeDocument/2006/relationships/slideLayout" Target="../slideLayouts/slideLayout38.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 Id="rId3" Type="http://schemas.openxmlformats.org/officeDocument/2006/relationships/slideLayout" Target="../slideLayouts/slideLayout34.xml"/><Relationship Id="rId2" Type="http://schemas.openxmlformats.org/officeDocument/2006/relationships/slideLayout" Target="../slideLayouts/slideLayout33.xml"/><Relationship Id="rId15" Type="http://schemas.openxmlformats.org/officeDocument/2006/relationships/theme" Target="../theme/theme3.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E57A1B-8D8E-4CEC-88CD-3758282079E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BA35DC-D8EC-4245-85F8-A05F3CAD56E1}"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20.jpe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0.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image" Target="../media/image1.svg"/><Relationship Id="rId7" Type="http://schemas.openxmlformats.org/officeDocument/2006/relationships/image" Target="../media/image29.png"/><Relationship Id="rId6" Type="http://schemas.openxmlformats.org/officeDocument/2006/relationships/tags" Target="../tags/tag182.xml"/><Relationship Id="rId5" Type="http://schemas.openxmlformats.org/officeDocument/2006/relationships/image" Target="../media/image16.png"/><Relationship Id="rId4" Type="http://schemas.openxmlformats.org/officeDocument/2006/relationships/tags" Target="../tags/tag181.xml"/><Relationship Id="rId3" Type="http://schemas.openxmlformats.org/officeDocument/2006/relationships/image" Target="../media/image15.png"/><Relationship Id="rId2" Type="http://schemas.openxmlformats.org/officeDocument/2006/relationships/tags" Target="../tags/tag180.xml"/><Relationship Id="rId16" Type="http://schemas.openxmlformats.org/officeDocument/2006/relationships/notesSlide" Target="../notesSlides/notesSlide10.xml"/><Relationship Id="rId15" Type="http://schemas.openxmlformats.org/officeDocument/2006/relationships/slideLayout" Target="../slideLayouts/slideLayout1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9.xml"/></Relationships>
</file>

<file path=ppt/slides/_rels/slide11.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media/image29.png"/><Relationship Id="rId6" Type="http://schemas.openxmlformats.org/officeDocument/2006/relationships/tags" Target="../tags/tag192.xml"/><Relationship Id="rId5" Type="http://schemas.openxmlformats.org/officeDocument/2006/relationships/image" Target="../media/image16.png"/><Relationship Id="rId4" Type="http://schemas.openxmlformats.org/officeDocument/2006/relationships/tags" Target="../tags/tag191.xml"/><Relationship Id="rId3" Type="http://schemas.openxmlformats.org/officeDocument/2006/relationships/image" Target="../media/image15.png"/><Relationship Id="rId2" Type="http://schemas.openxmlformats.org/officeDocument/2006/relationships/tags" Target="../tags/tag190.xml"/><Relationship Id="rId15" Type="http://schemas.openxmlformats.org/officeDocument/2006/relationships/notesSlide" Target="../notesSlides/notesSlide11.xml"/><Relationship Id="rId14" Type="http://schemas.openxmlformats.org/officeDocument/2006/relationships/slideLayout" Target="../slideLayouts/slideLayout1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9.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204.xml"/><Relationship Id="rId7" Type="http://schemas.openxmlformats.org/officeDocument/2006/relationships/image" Target="../media/image30.png"/><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image" Target="../media/image18.png"/><Relationship Id="rId2" Type="http://schemas.openxmlformats.org/officeDocument/2006/relationships/tags" Target="../tags/tag200.xml"/><Relationship Id="rId10" Type="http://schemas.openxmlformats.org/officeDocument/2006/relationships/notesSlide" Target="../notesSlides/notesSlide12.xml"/><Relationship Id="rId1" Type="http://schemas.openxmlformats.org/officeDocument/2006/relationships/tags" Target="../tags/tag199.xml"/></Relationships>
</file>

<file path=ppt/slides/_rels/slide13.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image" Target="../media/image16.png"/><Relationship Id="rId3" Type="http://schemas.openxmlformats.org/officeDocument/2006/relationships/tags" Target="../tags/tag206.xml"/><Relationship Id="rId26" Type="http://schemas.openxmlformats.org/officeDocument/2006/relationships/notesSlide" Target="../notesSlides/notesSlide13.xml"/><Relationship Id="rId25" Type="http://schemas.openxmlformats.org/officeDocument/2006/relationships/slideLayout" Target="../slideLayouts/slideLayout19.xml"/><Relationship Id="rId24" Type="http://schemas.openxmlformats.org/officeDocument/2006/relationships/tags" Target="../tags/tag226.xml"/><Relationship Id="rId23" Type="http://schemas.openxmlformats.org/officeDocument/2006/relationships/tags" Target="../tags/tag225.xml"/><Relationship Id="rId22" Type="http://schemas.openxmlformats.org/officeDocument/2006/relationships/tags" Target="../tags/tag224.xml"/><Relationship Id="rId21" Type="http://schemas.openxmlformats.org/officeDocument/2006/relationships/tags" Target="../tags/tag223.xml"/><Relationship Id="rId20" Type="http://schemas.openxmlformats.org/officeDocument/2006/relationships/tags" Target="../tags/tag222.xml"/><Relationship Id="rId2" Type="http://schemas.openxmlformats.org/officeDocument/2006/relationships/image" Target="../media/image15.png"/><Relationship Id="rId19" Type="http://schemas.openxmlformats.org/officeDocument/2006/relationships/tags" Target="../tags/tag221.xml"/><Relationship Id="rId18" Type="http://schemas.openxmlformats.org/officeDocument/2006/relationships/tags" Target="../tags/tag220.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5.xml"/></Relationships>
</file>

<file path=ppt/slides/_rels/slide14.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1" Type="http://schemas.openxmlformats.org/officeDocument/2006/relationships/notesSlide" Target="../notesSlides/notesSlide14.xml"/><Relationship Id="rId20" Type="http://schemas.openxmlformats.org/officeDocument/2006/relationships/slideLayout" Target="../slideLayouts/slideLayout8.xml"/><Relationship Id="rId2" Type="http://schemas.openxmlformats.org/officeDocument/2006/relationships/tags" Target="../tags/tag228.xml"/><Relationship Id="rId19" Type="http://schemas.openxmlformats.org/officeDocument/2006/relationships/themeOverride" Target="../theme/themeOverride9.xml"/><Relationship Id="rId18" Type="http://schemas.openxmlformats.org/officeDocument/2006/relationships/tags" Target="../tags/tag244.xml"/><Relationship Id="rId17" Type="http://schemas.openxmlformats.org/officeDocument/2006/relationships/tags" Target="../tags/tag243.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7.xml"/></Relationships>
</file>

<file path=ppt/slides/_rels/slide15.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image" Target="../media/image16.png"/><Relationship Id="rId3" Type="http://schemas.openxmlformats.org/officeDocument/2006/relationships/tags" Target="../tags/tag246.xml"/><Relationship Id="rId2" Type="http://schemas.openxmlformats.org/officeDocument/2006/relationships/image" Target="../media/image15.png"/><Relationship Id="rId12" Type="http://schemas.openxmlformats.org/officeDocument/2006/relationships/notesSlide" Target="../notesSlides/notesSlide15.xml"/><Relationship Id="rId11" Type="http://schemas.openxmlformats.org/officeDocument/2006/relationships/slideLayout" Target="../slideLayouts/slideLayout19.xml"/><Relationship Id="rId10" Type="http://schemas.openxmlformats.org/officeDocument/2006/relationships/tags" Target="../tags/tag251.xml"/><Relationship Id="rId1" Type="http://schemas.openxmlformats.org/officeDocument/2006/relationships/tags" Target="../tags/tag245.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8.xml"/><Relationship Id="rId5" Type="http://schemas.openxmlformats.org/officeDocument/2006/relationships/themeOverride" Target="../theme/themeOverride10.xml"/><Relationship Id="rId4" Type="http://schemas.openxmlformats.org/officeDocument/2006/relationships/image" Target="../media/image31.jpeg"/><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17.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image" Target="../media/image16.png"/><Relationship Id="rId3" Type="http://schemas.openxmlformats.org/officeDocument/2006/relationships/tags" Target="../tags/tag256.xml"/><Relationship Id="rId2" Type="http://schemas.openxmlformats.org/officeDocument/2006/relationships/image" Target="../media/image15.png"/><Relationship Id="rId19" Type="http://schemas.openxmlformats.org/officeDocument/2006/relationships/notesSlide" Target="../notesSlides/notesSlide17.xml"/><Relationship Id="rId18" Type="http://schemas.openxmlformats.org/officeDocument/2006/relationships/slideLayout" Target="../slideLayouts/slideLayout19.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5.xml"/></Relationships>
</file>

<file path=ppt/slides/_rels/slide18.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image" Target="../media/image16.png"/><Relationship Id="rId3" Type="http://schemas.openxmlformats.org/officeDocument/2006/relationships/tags" Target="../tags/tag271.xml"/><Relationship Id="rId2" Type="http://schemas.openxmlformats.org/officeDocument/2006/relationships/image" Target="../media/image15.png"/><Relationship Id="rId15" Type="http://schemas.openxmlformats.org/officeDocument/2006/relationships/notesSlide" Target="../notesSlides/notesSlide18.xml"/><Relationship Id="rId14" Type="http://schemas.openxmlformats.org/officeDocument/2006/relationships/slideLayout" Target="../slideLayouts/slideLayout19.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70.xml"/></Relationships>
</file>

<file path=ppt/slides/_rels/slide19.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5" Type="http://schemas.openxmlformats.org/officeDocument/2006/relationships/slideLayout" Target="../slideLayouts/slideLayout8.xml"/><Relationship Id="rId24" Type="http://schemas.openxmlformats.org/officeDocument/2006/relationships/themeOverride" Target="../theme/themeOverride11.xml"/><Relationship Id="rId23" Type="http://schemas.openxmlformats.org/officeDocument/2006/relationships/tags" Target="../tags/tag300.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image" Target="../media/image34.png"/><Relationship Id="rId2" Type="http://schemas.openxmlformats.org/officeDocument/2006/relationships/tags" Target="../tags/tag282.xml"/><Relationship Id="rId19" Type="http://schemas.openxmlformats.org/officeDocument/2006/relationships/image" Target="../media/image33.png"/><Relationship Id="rId18" Type="http://schemas.openxmlformats.org/officeDocument/2006/relationships/image" Target="../media/image32.png"/><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2.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99.xml"/><Relationship Id="rId29" Type="http://schemas.openxmlformats.org/officeDocument/2006/relationships/themeOverride" Target="../theme/themeOverride2.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12.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image" Target="../media/image33.png"/><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3" Type="http://schemas.openxmlformats.org/officeDocument/2006/relationships/notesSlide" Target="../notesSlides/notesSlide19.xml"/><Relationship Id="rId22" Type="http://schemas.openxmlformats.org/officeDocument/2006/relationships/slideLayout" Target="../slideLayouts/slideLayout8.xml"/><Relationship Id="rId21" Type="http://schemas.openxmlformats.org/officeDocument/2006/relationships/themeOverride" Target="../theme/themeOverride13.xml"/><Relationship Id="rId20" Type="http://schemas.openxmlformats.org/officeDocument/2006/relationships/image" Target="../media/image25.png"/><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themeOverride" Target="../theme/themeOverride14.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tags" Target="../tags/tag322.xml"/><Relationship Id="rId1"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8.xml"/><Relationship Id="rId6" Type="http://schemas.openxmlformats.org/officeDocument/2006/relationships/themeOverride" Target="../theme/themeOverride15.xml"/><Relationship Id="rId5" Type="http://schemas.openxmlformats.org/officeDocument/2006/relationships/image" Target="../media/image36.emf"/><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tags" Target="../tags/tag323.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themeOverride" Target="../theme/themeOverride16.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25.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image" Target="../media/image37.png"/><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image" Target="../media/image34.png"/><Relationship Id="rId2" Type="http://schemas.openxmlformats.org/officeDocument/2006/relationships/image" Target="../media/image33.png"/><Relationship Id="rId13" Type="http://schemas.openxmlformats.org/officeDocument/2006/relationships/notesSlide" Target="../notesSlides/notesSlide23.xml"/><Relationship Id="rId12" Type="http://schemas.openxmlformats.org/officeDocument/2006/relationships/slideLayout" Target="../slideLayouts/slideLayout8.xml"/><Relationship Id="rId11" Type="http://schemas.openxmlformats.org/officeDocument/2006/relationships/themeOverride" Target="../theme/themeOverride17.xml"/><Relationship Id="rId10" Type="http://schemas.openxmlformats.org/officeDocument/2006/relationships/tags" Target="../tags/tag334.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image" Target="../media/image15.png"/><Relationship Id="rId2" Type="http://schemas.openxmlformats.org/officeDocument/2006/relationships/tags" Target="../tags/tag336.xml"/><Relationship Id="rId14" Type="http://schemas.openxmlformats.org/officeDocument/2006/relationships/notesSlide" Target="../notesSlides/notesSlide24.xml"/><Relationship Id="rId13" Type="http://schemas.openxmlformats.org/officeDocument/2006/relationships/slideLayout" Target="../slideLayouts/slideLayout19.xml"/><Relationship Id="rId12" Type="http://schemas.openxmlformats.org/officeDocument/2006/relationships/tags" Target="../tags/tag343.xml"/><Relationship Id="rId11" Type="http://schemas.openxmlformats.org/officeDocument/2006/relationships/image" Target="../media/image37.png"/><Relationship Id="rId10" Type="http://schemas.openxmlformats.org/officeDocument/2006/relationships/image" Target="../media/image38.jpeg"/><Relationship Id="rId1" Type="http://schemas.openxmlformats.org/officeDocument/2006/relationships/tags" Target="../tags/tag335.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9.xml"/><Relationship Id="rId7" Type="http://schemas.openxmlformats.org/officeDocument/2006/relationships/tags" Target="../tags/tag348.xml"/><Relationship Id="rId6" Type="http://schemas.openxmlformats.org/officeDocument/2006/relationships/image" Target="../media/image24.png"/><Relationship Id="rId5" Type="http://schemas.openxmlformats.org/officeDocument/2006/relationships/tags" Target="../tags/tag347.xml"/><Relationship Id="rId4" Type="http://schemas.openxmlformats.org/officeDocument/2006/relationships/image" Target="../media/image39.png"/><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28.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image" Target="../media/image2.svg"/><Relationship Id="rId7" Type="http://schemas.openxmlformats.org/officeDocument/2006/relationships/image" Target="../media/image40.png"/><Relationship Id="rId6" Type="http://schemas.openxmlformats.org/officeDocument/2006/relationships/tags" Target="../tags/tag352.xml"/><Relationship Id="rId5" Type="http://schemas.openxmlformats.org/officeDocument/2006/relationships/image" Target="../media/image16.png"/><Relationship Id="rId4" Type="http://schemas.openxmlformats.org/officeDocument/2006/relationships/tags" Target="../tags/tag351.xml"/><Relationship Id="rId3" Type="http://schemas.openxmlformats.org/officeDocument/2006/relationships/image" Target="../media/image15.png"/><Relationship Id="rId2" Type="http://schemas.openxmlformats.org/officeDocument/2006/relationships/tags" Target="../tags/tag350.xml"/><Relationship Id="rId17" Type="http://schemas.openxmlformats.org/officeDocument/2006/relationships/notesSlide" Target="../notesSlides/notesSlide26.xml"/><Relationship Id="rId16" Type="http://schemas.openxmlformats.org/officeDocument/2006/relationships/slideLayout" Target="../slideLayouts/slideLayout19.xml"/><Relationship Id="rId15" Type="http://schemas.openxmlformats.org/officeDocument/2006/relationships/tags" Target="../tags/tag358.xml"/><Relationship Id="rId14" Type="http://schemas.openxmlformats.org/officeDocument/2006/relationships/image" Target="../media/image41.png"/><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9.xml"/></Relationships>
</file>

<file path=ppt/slides/_rels/slide29.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image" Target="../media/image16.png"/><Relationship Id="rId3" Type="http://schemas.openxmlformats.org/officeDocument/2006/relationships/tags" Target="../tags/tag360.xml"/><Relationship Id="rId23" Type="http://schemas.openxmlformats.org/officeDocument/2006/relationships/notesSlide" Target="../notesSlides/notesSlide27.xml"/><Relationship Id="rId22" Type="http://schemas.openxmlformats.org/officeDocument/2006/relationships/slideLayout" Target="../slideLayouts/slideLayout19.xml"/><Relationship Id="rId21" Type="http://schemas.openxmlformats.org/officeDocument/2006/relationships/tags" Target="../tags/tag375.xml"/><Relationship Id="rId20" Type="http://schemas.openxmlformats.org/officeDocument/2006/relationships/tags" Target="../tags/tag374.xml"/><Relationship Id="rId2" Type="http://schemas.openxmlformats.org/officeDocument/2006/relationships/image" Target="../media/image15.png"/><Relationship Id="rId19" Type="http://schemas.openxmlformats.org/officeDocument/2006/relationships/tags" Target="../tags/tag373.xml"/><Relationship Id="rId18" Type="http://schemas.openxmlformats.org/officeDocument/2006/relationships/tags" Target="../tags/tag372.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image" Target="../media/image43.jpeg"/><Relationship Id="rId10" Type="http://schemas.openxmlformats.org/officeDocument/2006/relationships/tags" Target="../tags/tag365.xml"/><Relationship Id="rId1" Type="http://schemas.openxmlformats.org/officeDocument/2006/relationships/tags" Target="../tags/tag35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21.png"/><Relationship Id="rId1" Type="http://schemas.openxmlformats.org/officeDocument/2006/relationships/tags" Target="../tags/tag125.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9.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image" Target="../media/image44.jpeg"/><Relationship Id="rId2" Type="http://schemas.openxmlformats.org/officeDocument/2006/relationships/tags" Target="../tags/tag377.xml"/><Relationship Id="rId1" Type="http://schemas.openxmlformats.org/officeDocument/2006/relationships/tags" Target="../tags/tag376.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9.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image" Target="../media/image45.jpeg"/><Relationship Id="rId1" Type="http://schemas.openxmlformats.org/officeDocument/2006/relationships/tags" Target="../tags/tag38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9.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33.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image" Target="../media/image30.png"/><Relationship Id="rId3" Type="http://schemas.openxmlformats.org/officeDocument/2006/relationships/image" Target="../media/image34.png"/><Relationship Id="rId2" Type="http://schemas.openxmlformats.org/officeDocument/2006/relationships/image" Target="../media/image33.png"/><Relationship Id="rId17" Type="http://schemas.openxmlformats.org/officeDocument/2006/relationships/notesSlide" Target="../notesSlides/notesSlide30.xml"/><Relationship Id="rId16" Type="http://schemas.openxmlformats.org/officeDocument/2006/relationships/slideLayout" Target="../slideLayouts/slideLayout7.xml"/><Relationship Id="rId15" Type="http://schemas.openxmlformats.org/officeDocument/2006/relationships/themeOverride" Target="../theme/themeOverride18.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image" Target="../media/image32.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8.xml"/><Relationship Id="rId5" Type="http://schemas.openxmlformats.org/officeDocument/2006/relationships/themeOverride" Target="../theme/themeOverride19.xml"/><Relationship Id="rId4" Type="http://schemas.openxmlformats.org/officeDocument/2006/relationships/tags" Target="../tags/tag40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5.xml"/><Relationship Id="rId5" Type="http://schemas.openxmlformats.org/officeDocument/2006/relationships/themeOverride" Target="../theme/themeOverride20.xml"/><Relationship Id="rId4" Type="http://schemas.openxmlformats.org/officeDocument/2006/relationships/tags" Target="../tags/tag406.xml"/><Relationship Id="rId3" Type="http://schemas.openxmlformats.org/officeDocument/2006/relationships/image" Target="../media/image27.png"/><Relationship Id="rId2" Type="http://schemas.openxmlformats.org/officeDocument/2006/relationships/tags" Target="../tags/tag405.xml"/><Relationship Id="rId1" Type="http://schemas.openxmlformats.org/officeDocument/2006/relationships/tags" Target="../tags/tag404.xml"/></Relationships>
</file>

<file path=ppt/slides/_rels/slide36.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image" Target="../media/image28.png"/><Relationship Id="rId2" Type="http://schemas.openxmlformats.org/officeDocument/2006/relationships/tags" Target="../tags/tag408.xml"/><Relationship Id="rId16" Type="http://schemas.openxmlformats.org/officeDocument/2006/relationships/notesSlide" Target="../notesSlides/notesSlide33.xml"/><Relationship Id="rId15" Type="http://schemas.openxmlformats.org/officeDocument/2006/relationships/slideLayout" Target="../slideLayouts/slideLayout2.xml"/><Relationship Id="rId14" Type="http://schemas.openxmlformats.org/officeDocument/2006/relationships/themeOverride" Target="../theme/themeOverride21.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7.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image" Target="../media/image18.png"/><Relationship Id="rId3" Type="http://schemas.openxmlformats.org/officeDocument/2006/relationships/tags" Target="../tags/tag420.xml"/><Relationship Id="rId2" Type="http://schemas.openxmlformats.org/officeDocument/2006/relationships/image" Target="../media/image30.png"/><Relationship Id="rId10" Type="http://schemas.openxmlformats.org/officeDocument/2006/relationships/notesSlide" Target="../notesSlides/notesSlide34.xml"/><Relationship Id="rId1" Type="http://schemas.openxmlformats.org/officeDocument/2006/relationships/tags" Target="../tags/tag419.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22.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image" Target="../media/image46.png"/><Relationship Id="rId3" Type="http://schemas.openxmlformats.org/officeDocument/2006/relationships/image" Target="../media/image34.png"/><Relationship Id="rId2" Type="http://schemas.openxmlformats.org/officeDocument/2006/relationships/image" Target="../media/image33.png"/><Relationship Id="rId10" Type="http://schemas.openxmlformats.org/officeDocument/2006/relationships/notesSlide" Target="../notesSlides/notesSlide35.xml"/><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4" Type="http://schemas.openxmlformats.org/officeDocument/2006/relationships/slideLayout" Target="../slideLayouts/slideLayout8.xml"/><Relationship Id="rId13" Type="http://schemas.openxmlformats.org/officeDocument/2006/relationships/themeOverride" Target="../theme/themeOverride23.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tags" Target="../tags/tag428.xml"/></Relationships>
</file>

<file path=ppt/slides/_rels/slide4.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22.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23.png"/><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6.xml"/></Relationships>
</file>

<file path=ppt/slides/_rels/slide40.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0" Type="http://schemas.openxmlformats.org/officeDocument/2006/relationships/slideLayout" Target="../slideLayouts/slideLayout2.xml"/><Relationship Id="rId3" Type="http://schemas.openxmlformats.org/officeDocument/2006/relationships/tags" Target="../tags/tag441.xml"/><Relationship Id="rId29" Type="http://schemas.openxmlformats.org/officeDocument/2006/relationships/themeOverride" Target="../theme/themeOverride24.xml"/><Relationship Id="rId28" Type="http://schemas.openxmlformats.org/officeDocument/2006/relationships/tags" Target="../tags/tag466.xml"/><Relationship Id="rId27" Type="http://schemas.openxmlformats.org/officeDocument/2006/relationships/tags" Target="../tags/tag465.xml"/><Relationship Id="rId26" Type="http://schemas.openxmlformats.org/officeDocument/2006/relationships/tags" Target="../tags/tag464.xml"/><Relationship Id="rId25" Type="http://schemas.openxmlformats.org/officeDocument/2006/relationships/tags" Target="../tags/tag463.xml"/><Relationship Id="rId24" Type="http://schemas.openxmlformats.org/officeDocument/2006/relationships/tags" Target="../tags/tag462.xml"/><Relationship Id="rId23" Type="http://schemas.openxmlformats.org/officeDocument/2006/relationships/tags" Target="../tags/tag461.xml"/><Relationship Id="rId22" Type="http://schemas.openxmlformats.org/officeDocument/2006/relationships/tags" Target="../tags/tag460.xml"/><Relationship Id="rId21" Type="http://schemas.openxmlformats.org/officeDocument/2006/relationships/tags" Target="../tags/tag459.xml"/><Relationship Id="rId20" Type="http://schemas.openxmlformats.org/officeDocument/2006/relationships/tags" Target="../tags/tag458.xml"/><Relationship Id="rId2" Type="http://schemas.openxmlformats.org/officeDocument/2006/relationships/image" Target="../media/image47.png"/><Relationship Id="rId19" Type="http://schemas.openxmlformats.org/officeDocument/2006/relationships/tags" Target="../tags/tag457.xml"/><Relationship Id="rId18" Type="http://schemas.openxmlformats.org/officeDocument/2006/relationships/tags" Target="../tags/tag456.xml"/><Relationship Id="rId17" Type="http://schemas.openxmlformats.org/officeDocument/2006/relationships/tags" Target="../tags/tag455.xml"/><Relationship Id="rId16" Type="http://schemas.openxmlformats.org/officeDocument/2006/relationships/tags" Target="../tags/tag454.xml"/><Relationship Id="rId15" Type="http://schemas.openxmlformats.org/officeDocument/2006/relationships/tags" Target="../tags/tag453.xml"/><Relationship Id="rId14" Type="http://schemas.openxmlformats.org/officeDocument/2006/relationships/tags" Target="../tags/tag452.xml"/><Relationship Id="rId13" Type="http://schemas.openxmlformats.org/officeDocument/2006/relationships/tags" Target="../tags/tag451.xml"/><Relationship Id="rId12" Type="http://schemas.openxmlformats.org/officeDocument/2006/relationships/tags" Target="../tags/tag450.xml"/><Relationship Id="rId11" Type="http://schemas.openxmlformats.org/officeDocument/2006/relationships/tags" Target="../tags/tag449.xml"/><Relationship Id="rId10" Type="http://schemas.openxmlformats.org/officeDocument/2006/relationships/tags" Target="../tags/tag448.xml"/><Relationship Id="rId1" Type="http://schemas.openxmlformats.org/officeDocument/2006/relationships/tags" Target="../tags/tag440.xml"/></Relationships>
</file>

<file path=ppt/slides/_rels/slide41.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3" Type="http://schemas.openxmlformats.org/officeDocument/2006/relationships/notesSlide" Target="../notesSlides/notesSlide36.xml"/><Relationship Id="rId12" Type="http://schemas.openxmlformats.org/officeDocument/2006/relationships/slideLayout" Target="../slideLayouts/slideLayout19.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42.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4" Type="http://schemas.openxmlformats.org/officeDocument/2006/relationships/notesSlide" Target="../notesSlides/notesSlide37.xml"/><Relationship Id="rId23" Type="http://schemas.openxmlformats.org/officeDocument/2006/relationships/slideLayout" Target="../slideLayouts/slideLayout2.xml"/><Relationship Id="rId22" Type="http://schemas.openxmlformats.org/officeDocument/2006/relationships/tags" Target="../tags/tag497.xml"/><Relationship Id="rId21" Type="http://schemas.openxmlformats.org/officeDocument/2006/relationships/image" Target="file:///E:\400px_tools/pic_temp/pic_half_left.png" TargetMode="External"/><Relationship Id="rId20" Type="http://schemas.openxmlformats.org/officeDocument/2006/relationships/image" Target="../media/image48.png"/><Relationship Id="rId2" Type="http://schemas.openxmlformats.org/officeDocument/2006/relationships/tags" Target="../tags/tag479.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tags" Target="../tags/tag478.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8.xml"/><Relationship Id="rId6" Type="http://schemas.openxmlformats.org/officeDocument/2006/relationships/themeOverride" Target="../theme/themeOverride25.xml"/><Relationship Id="rId5" Type="http://schemas.openxmlformats.org/officeDocument/2006/relationships/image" Target="../media/image49.jpe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tags" Target="../tags/tag498.xml"/><Relationship Id="rId1" Type="http://schemas.openxmlformats.org/officeDocument/2006/relationships/image" Target="../media/image32.png"/></Relationships>
</file>

<file path=ppt/slides/_rels/slide44.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1" Type="http://schemas.openxmlformats.org/officeDocument/2006/relationships/vmlDrawing" Target="../drawings/vmlDrawing1.vml"/><Relationship Id="rId50" Type="http://schemas.openxmlformats.org/officeDocument/2006/relationships/slideLayout" Target="../slideLayouts/slideLayout19.xml"/><Relationship Id="rId5" Type="http://schemas.openxmlformats.org/officeDocument/2006/relationships/tags" Target="../tags/tag503.xml"/><Relationship Id="rId49" Type="http://schemas.openxmlformats.org/officeDocument/2006/relationships/tags" Target="../tags/tag545.xml"/><Relationship Id="rId48" Type="http://schemas.openxmlformats.org/officeDocument/2006/relationships/image" Target="../media/image50.png"/><Relationship Id="rId47" Type="http://schemas.openxmlformats.org/officeDocument/2006/relationships/oleObject" Target="../embeddings/oleObject1.bin"/><Relationship Id="rId46" Type="http://schemas.openxmlformats.org/officeDocument/2006/relationships/tags" Target="../tags/tag544.xml"/><Relationship Id="rId45" Type="http://schemas.openxmlformats.org/officeDocument/2006/relationships/tags" Target="../tags/tag543.xml"/><Relationship Id="rId44" Type="http://schemas.openxmlformats.org/officeDocument/2006/relationships/tags" Target="../tags/tag542.xml"/><Relationship Id="rId43" Type="http://schemas.openxmlformats.org/officeDocument/2006/relationships/tags" Target="../tags/tag541.xml"/><Relationship Id="rId42" Type="http://schemas.openxmlformats.org/officeDocument/2006/relationships/tags" Target="../tags/tag540.xml"/><Relationship Id="rId41" Type="http://schemas.openxmlformats.org/officeDocument/2006/relationships/tags" Target="../tags/tag539.xml"/><Relationship Id="rId40" Type="http://schemas.openxmlformats.org/officeDocument/2006/relationships/tags" Target="../tags/tag538.xml"/><Relationship Id="rId4" Type="http://schemas.openxmlformats.org/officeDocument/2006/relationships/tags" Target="../tags/tag502.xml"/><Relationship Id="rId39" Type="http://schemas.openxmlformats.org/officeDocument/2006/relationships/tags" Target="../tags/tag537.xml"/><Relationship Id="rId38" Type="http://schemas.openxmlformats.org/officeDocument/2006/relationships/tags" Target="../tags/tag536.xml"/><Relationship Id="rId37" Type="http://schemas.openxmlformats.org/officeDocument/2006/relationships/tags" Target="../tags/tag535.xml"/><Relationship Id="rId36" Type="http://schemas.openxmlformats.org/officeDocument/2006/relationships/tags" Target="../tags/tag534.xml"/><Relationship Id="rId35" Type="http://schemas.openxmlformats.org/officeDocument/2006/relationships/tags" Target="../tags/tag533.xml"/><Relationship Id="rId34" Type="http://schemas.openxmlformats.org/officeDocument/2006/relationships/tags" Target="../tags/tag532.xml"/><Relationship Id="rId33" Type="http://schemas.openxmlformats.org/officeDocument/2006/relationships/tags" Target="../tags/tag531.xml"/><Relationship Id="rId32" Type="http://schemas.openxmlformats.org/officeDocument/2006/relationships/tags" Target="../tags/tag530.xml"/><Relationship Id="rId31" Type="http://schemas.openxmlformats.org/officeDocument/2006/relationships/tags" Target="../tags/tag529.xml"/><Relationship Id="rId30" Type="http://schemas.openxmlformats.org/officeDocument/2006/relationships/tags" Target="../tags/tag528.xml"/><Relationship Id="rId3" Type="http://schemas.openxmlformats.org/officeDocument/2006/relationships/tags" Target="../tags/tag501.xml"/><Relationship Id="rId29" Type="http://schemas.openxmlformats.org/officeDocument/2006/relationships/tags" Target="../tags/tag527.xml"/><Relationship Id="rId28" Type="http://schemas.openxmlformats.org/officeDocument/2006/relationships/tags" Target="../tags/tag526.xml"/><Relationship Id="rId27" Type="http://schemas.openxmlformats.org/officeDocument/2006/relationships/tags" Target="../tags/tag525.xml"/><Relationship Id="rId26" Type="http://schemas.openxmlformats.org/officeDocument/2006/relationships/tags" Target="../tags/tag524.xml"/><Relationship Id="rId25" Type="http://schemas.openxmlformats.org/officeDocument/2006/relationships/tags" Target="../tags/tag523.xml"/><Relationship Id="rId24" Type="http://schemas.openxmlformats.org/officeDocument/2006/relationships/tags" Target="../tags/tag522.xml"/><Relationship Id="rId23" Type="http://schemas.openxmlformats.org/officeDocument/2006/relationships/tags" Target="../tags/tag521.xml"/><Relationship Id="rId22" Type="http://schemas.openxmlformats.org/officeDocument/2006/relationships/tags" Target="../tags/tag520.xml"/><Relationship Id="rId21" Type="http://schemas.openxmlformats.org/officeDocument/2006/relationships/tags" Target="../tags/tag519.xml"/><Relationship Id="rId20" Type="http://schemas.openxmlformats.org/officeDocument/2006/relationships/tags" Target="../tags/tag518.xml"/><Relationship Id="rId2" Type="http://schemas.openxmlformats.org/officeDocument/2006/relationships/tags" Target="../tags/tag500.xml"/><Relationship Id="rId19" Type="http://schemas.openxmlformats.org/officeDocument/2006/relationships/tags" Target="../tags/tag517.xml"/><Relationship Id="rId18" Type="http://schemas.openxmlformats.org/officeDocument/2006/relationships/tags" Target="../tags/tag516.xml"/><Relationship Id="rId17" Type="http://schemas.openxmlformats.org/officeDocument/2006/relationships/tags" Target="../tags/tag515.xml"/><Relationship Id="rId16" Type="http://schemas.openxmlformats.org/officeDocument/2006/relationships/tags" Target="../tags/tag514.xml"/><Relationship Id="rId15" Type="http://schemas.openxmlformats.org/officeDocument/2006/relationships/tags" Target="../tags/tag513.xml"/><Relationship Id="rId14" Type="http://schemas.openxmlformats.org/officeDocument/2006/relationships/tags" Target="../tags/tag512.xml"/><Relationship Id="rId13" Type="http://schemas.openxmlformats.org/officeDocument/2006/relationships/tags" Target="../tags/tag511.xml"/><Relationship Id="rId12" Type="http://schemas.openxmlformats.org/officeDocument/2006/relationships/tags" Target="../tags/tag510.xml"/><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tags" Target="../tags/tag499.xml"/></Relationships>
</file>

<file path=ppt/slides/_rels/slide45.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1" Type="http://schemas.openxmlformats.org/officeDocument/2006/relationships/slideLayout" Target="../slideLayouts/slideLayout8.xml"/><Relationship Id="rId20" Type="http://schemas.openxmlformats.org/officeDocument/2006/relationships/tags" Target="../tags/tag565.xml"/><Relationship Id="rId2" Type="http://schemas.openxmlformats.org/officeDocument/2006/relationships/tags" Target="../tags/tag547.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6.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9.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image" Target="../media/image51.jpeg"/><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s>
</file>

<file path=ppt/slides/_rels/slide47.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image" Target="../media/image52.png"/><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3" Type="http://schemas.openxmlformats.org/officeDocument/2006/relationships/notesSlide" Target="../notesSlides/notesSlide40.xml"/><Relationship Id="rId22" Type="http://schemas.openxmlformats.org/officeDocument/2006/relationships/slideLayout" Target="../slideLayouts/slideLayout19.xml"/><Relationship Id="rId21" Type="http://schemas.openxmlformats.org/officeDocument/2006/relationships/tags" Target="../tags/tag590.xml"/><Relationship Id="rId20" Type="http://schemas.openxmlformats.org/officeDocument/2006/relationships/tags" Target="../tags/tag589.xml"/><Relationship Id="rId2" Type="http://schemas.openxmlformats.org/officeDocument/2006/relationships/tags" Target="../tags/tag572.xml"/><Relationship Id="rId19" Type="http://schemas.openxmlformats.org/officeDocument/2006/relationships/tags" Target="../tags/tag588.xml"/><Relationship Id="rId18" Type="http://schemas.openxmlformats.org/officeDocument/2006/relationships/tags" Target="../tags/tag587.xml"/><Relationship Id="rId17" Type="http://schemas.openxmlformats.org/officeDocument/2006/relationships/tags" Target="../tags/tag586.xml"/><Relationship Id="rId16" Type="http://schemas.openxmlformats.org/officeDocument/2006/relationships/tags" Target="../tags/tag585.xml"/><Relationship Id="rId15" Type="http://schemas.openxmlformats.org/officeDocument/2006/relationships/tags" Target="../tags/tag584.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1.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19.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19.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s>
</file>

<file path=ppt/slides/_rels/slide5.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9.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1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52.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tags" Target="../tags/tag611.xml"/><Relationship Id="rId52" Type="http://schemas.openxmlformats.org/officeDocument/2006/relationships/notesSlide" Target="../notesSlides/notesSlide45.xml"/><Relationship Id="rId51" Type="http://schemas.openxmlformats.org/officeDocument/2006/relationships/slideLayout" Target="../slideLayouts/slideLayout8.xml"/><Relationship Id="rId50" Type="http://schemas.openxmlformats.org/officeDocument/2006/relationships/themeOverride" Target="../theme/themeOverride26.xml"/><Relationship Id="rId5" Type="http://schemas.openxmlformats.org/officeDocument/2006/relationships/tags" Target="../tags/tag610.xml"/><Relationship Id="rId49" Type="http://schemas.openxmlformats.org/officeDocument/2006/relationships/tags" Target="../tags/tag654.xml"/><Relationship Id="rId48" Type="http://schemas.openxmlformats.org/officeDocument/2006/relationships/tags" Target="../tags/tag653.xml"/><Relationship Id="rId47" Type="http://schemas.openxmlformats.org/officeDocument/2006/relationships/tags" Target="../tags/tag652.xml"/><Relationship Id="rId46" Type="http://schemas.openxmlformats.org/officeDocument/2006/relationships/tags" Target="../tags/tag651.xml"/><Relationship Id="rId45" Type="http://schemas.openxmlformats.org/officeDocument/2006/relationships/tags" Target="../tags/tag650.xml"/><Relationship Id="rId44" Type="http://schemas.openxmlformats.org/officeDocument/2006/relationships/tags" Target="../tags/tag649.xml"/><Relationship Id="rId43" Type="http://schemas.openxmlformats.org/officeDocument/2006/relationships/tags" Target="../tags/tag648.xml"/><Relationship Id="rId42" Type="http://schemas.openxmlformats.org/officeDocument/2006/relationships/tags" Target="../tags/tag647.xml"/><Relationship Id="rId41" Type="http://schemas.openxmlformats.org/officeDocument/2006/relationships/tags" Target="../tags/tag646.xml"/><Relationship Id="rId40" Type="http://schemas.openxmlformats.org/officeDocument/2006/relationships/tags" Target="../tags/tag645.xml"/><Relationship Id="rId4" Type="http://schemas.openxmlformats.org/officeDocument/2006/relationships/tags" Target="../tags/tag609.xml"/><Relationship Id="rId39" Type="http://schemas.openxmlformats.org/officeDocument/2006/relationships/tags" Target="../tags/tag644.xml"/><Relationship Id="rId38" Type="http://schemas.openxmlformats.org/officeDocument/2006/relationships/tags" Target="../tags/tag643.xml"/><Relationship Id="rId37" Type="http://schemas.openxmlformats.org/officeDocument/2006/relationships/tags" Target="../tags/tag642.xml"/><Relationship Id="rId36" Type="http://schemas.openxmlformats.org/officeDocument/2006/relationships/tags" Target="../tags/tag641.xml"/><Relationship Id="rId35" Type="http://schemas.openxmlformats.org/officeDocument/2006/relationships/tags" Target="../tags/tag640.xml"/><Relationship Id="rId34" Type="http://schemas.openxmlformats.org/officeDocument/2006/relationships/tags" Target="../tags/tag639.xml"/><Relationship Id="rId33" Type="http://schemas.openxmlformats.org/officeDocument/2006/relationships/tags" Target="../tags/tag638.xml"/><Relationship Id="rId32" Type="http://schemas.openxmlformats.org/officeDocument/2006/relationships/tags" Target="../tags/tag637.xml"/><Relationship Id="rId31" Type="http://schemas.openxmlformats.org/officeDocument/2006/relationships/tags" Target="../tags/tag636.xml"/><Relationship Id="rId30" Type="http://schemas.openxmlformats.org/officeDocument/2006/relationships/tags" Target="../tags/tag635.xml"/><Relationship Id="rId3" Type="http://schemas.openxmlformats.org/officeDocument/2006/relationships/image" Target="../media/image34.png"/><Relationship Id="rId29" Type="http://schemas.openxmlformats.org/officeDocument/2006/relationships/tags" Target="../tags/tag634.xml"/><Relationship Id="rId28" Type="http://schemas.openxmlformats.org/officeDocument/2006/relationships/tags" Target="../tags/tag633.xml"/><Relationship Id="rId27" Type="http://schemas.openxmlformats.org/officeDocument/2006/relationships/tags" Target="../tags/tag632.xml"/><Relationship Id="rId26" Type="http://schemas.openxmlformats.org/officeDocument/2006/relationships/tags" Target="../tags/tag631.xml"/><Relationship Id="rId25" Type="http://schemas.openxmlformats.org/officeDocument/2006/relationships/tags" Target="../tags/tag630.xml"/><Relationship Id="rId24" Type="http://schemas.openxmlformats.org/officeDocument/2006/relationships/tags" Target="../tags/tag629.xml"/><Relationship Id="rId23" Type="http://schemas.openxmlformats.org/officeDocument/2006/relationships/tags" Target="../tags/tag628.xml"/><Relationship Id="rId22" Type="http://schemas.openxmlformats.org/officeDocument/2006/relationships/tags" Target="../tags/tag627.xml"/><Relationship Id="rId21" Type="http://schemas.openxmlformats.org/officeDocument/2006/relationships/tags" Target="../tags/tag626.xml"/><Relationship Id="rId20" Type="http://schemas.openxmlformats.org/officeDocument/2006/relationships/tags" Target="../tags/tag625.xml"/><Relationship Id="rId2" Type="http://schemas.openxmlformats.org/officeDocument/2006/relationships/image" Target="../media/image33.png"/><Relationship Id="rId19" Type="http://schemas.openxmlformats.org/officeDocument/2006/relationships/tags" Target="../tags/tag624.xml"/><Relationship Id="rId18" Type="http://schemas.openxmlformats.org/officeDocument/2006/relationships/tags" Target="../tags/tag623.xml"/><Relationship Id="rId17" Type="http://schemas.openxmlformats.org/officeDocument/2006/relationships/tags" Target="../tags/tag622.xml"/><Relationship Id="rId16" Type="http://schemas.openxmlformats.org/officeDocument/2006/relationships/tags" Target="../tags/tag621.xml"/><Relationship Id="rId15" Type="http://schemas.openxmlformats.org/officeDocument/2006/relationships/tags" Target="../tags/tag620.xml"/><Relationship Id="rId14" Type="http://schemas.openxmlformats.org/officeDocument/2006/relationships/tags" Target="../tags/tag619.xml"/><Relationship Id="rId13" Type="http://schemas.openxmlformats.org/officeDocument/2006/relationships/tags" Target="../tags/tag618.xml"/><Relationship Id="rId12" Type="http://schemas.openxmlformats.org/officeDocument/2006/relationships/tags" Target="../tags/tag617.xml"/><Relationship Id="rId11" Type="http://schemas.openxmlformats.org/officeDocument/2006/relationships/tags" Target="../tags/tag616.xml"/><Relationship Id="rId10" Type="http://schemas.openxmlformats.org/officeDocument/2006/relationships/tags" Target="../tags/tag615.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3" Type="http://schemas.openxmlformats.org/officeDocument/2006/relationships/notesSlide" Target="../notesSlides/notesSlide46.xml"/><Relationship Id="rId32" Type="http://schemas.openxmlformats.org/officeDocument/2006/relationships/slideLayout" Target="../slideLayouts/slideLayout2.xml"/><Relationship Id="rId31" Type="http://schemas.openxmlformats.org/officeDocument/2006/relationships/themeOverride" Target="../theme/themeOverride27.xml"/><Relationship Id="rId30" Type="http://schemas.openxmlformats.org/officeDocument/2006/relationships/tags" Target="../tags/tag681.xml"/><Relationship Id="rId3" Type="http://schemas.openxmlformats.org/officeDocument/2006/relationships/image" Target="../media/image34.png"/><Relationship Id="rId29" Type="http://schemas.openxmlformats.org/officeDocument/2006/relationships/tags" Target="../tags/tag680.xml"/><Relationship Id="rId28" Type="http://schemas.openxmlformats.org/officeDocument/2006/relationships/tags" Target="../tags/tag679.xml"/><Relationship Id="rId27" Type="http://schemas.openxmlformats.org/officeDocument/2006/relationships/tags" Target="../tags/tag678.xml"/><Relationship Id="rId26" Type="http://schemas.openxmlformats.org/officeDocument/2006/relationships/tags" Target="../tags/tag677.xml"/><Relationship Id="rId25" Type="http://schemas.openxmlformats.org/officeDocument/2006/relationships/tags" Target="../tags/tag676.xml"/><Relationship Id="rId24" Type="http://schemas.openxmlformats.org/officeDocument/2006/relationships/tags" Target="../tags/tag675.xml"/><Relationship Id="rId23" Type="http://schemas.openxmlformats.org/officeDocument/2006/relationships/tags" Target="../tags/tag674.xml"/><Relationship Id="rId22" Type="http://schemas.openxmlformats.org/officeDocument/2006/relationships/tags" Target="../tags/tag673.xml"/><Relationship Id="rId21" Type="http://schemas.openxmlformats.org/officeDocument/2006/relationships/tags" Target="../tags/tag672.xml"/><Relationship Id="rId20" Type="http://schemas.openxmlformats.org/officeDocument/2006/relationships/tags" Target="../tags/tag671.xml"/><Relationship Id="rId2" Type="http://schemas.openxmlformats.org/officeDocument/2006/relationships/image" Target="../media/image33.png"/><Relationship Id="rId19" Type="http://schemas.openxmlformats.org/officeDocument/2006/relationships/tags" Target="../tags/tag670.xml"/><Relationship Id="rId18" Type="http://schemas.openxmlformats.org/officeDocument/2006/relationships/tags" Target="../tags/tag669.xml"/><Relationship Id="rId17" Type="http://schemas.openxmlformats.org/officeDocument/2006/relationships/tags" Target="../tags/tag668.xml"/><Relationship Id="rId16" Type="http://schemas.openxmlformats.org/officeDocument/2006/relationships/tags" Target="../tags/tag667.xml"/><Relationship Id="rId15" Type="http://schemas.openxmlformats.org/officeDocument/2006/relationships/tags" Target="../tags/tag666.xml"/><Relationship Id="rId14" Type="http://schemas.openxmlformats.org/officeDocument/2006/relationships/tags" Target="../tags/tag665.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image" Target="../media/image32.png"/></Relationships>
</file>

<file path=ppt/slides/_rels/slide54.xml.rels><?xml version="1.0" encoding="UTF-8" standalone="yes"?>
<Relationships xmlns="http://schemas.openxmlformats.org/package/2006/relationships"><Relationship Id="rId9" Type="http://schemas.openxmlformats.org/officeDocument/2006/relationships/tags" Target="../tags/tag687.xml"/><Relationship Id="rId8" Type="http://schemas.openxmlformats.org/officeDocument/2006/relationships/tags" Target="../tags/tag686.xml"/><Relationship Id="rId7" Type="http://schemas.openxmlformats.org/officeDocument/2006/relationships/tags" Target="../tags/tag685.xml"/><Relationship Id="rId6" Type="http://schemas.openxmlformats.org/officeDocument/2006/relationships/tags" Target="../tags/tag684.xml"/><Relationship Id="rId5" Type="http://schemas.openxmlformats.org/officeDocument/2006/relationships/tags" Target="../tags/tag683.xml"/><Relationship Id="rId4" Type="http://schemas.openxmlformats.org/officeDocument/2006/relationships/image" Target="../media/image34.png"/><Relationship Id="rId3" Type="http://schemas.openxmlformats.org/officeDocument/2006/relationships/image" Target="../media/image33.png"/><Relationship Id="rId26" Type="http://schemas.openxmlformats.org/officeDocument/2006/relationships/notesSlide" Target="../notesSlides/notesSlide47.xml"/><Relationship Id="rId25" Type="http://schemas.openxmlformats.org/officeDocument/2006/relationships/slideLayout" Target="../slideLayouts/slideLayout8.xml"/><Relationship Id="rId24" Type="http://schemas.openxmlformats.org/officeDocument/2006/relationships/themeOverride" Target="../theme/themeOverride28.xml"/><Relationship Id="rId23" Type="http://schemas.openxmlformats.org/officeDocument/2006/relationships/tags" Target="../tags/tag701.xml"/><Relationship Id="rId22" Type="http://schemas.openxmlformats.org/officeDocument/2006/relationships/tags" Target="../tags/tag700.xml"/><Relationship Id="rId21" Type="http://schemas.openxmlformats.org/officeDocument/2006/relationships/tags" Target="../tags/tag699.xml"/><Relationship Id="rId20" Type="http://schemas.openxmlformats.org/officeDocument/2006/relationships/tags" Target="../tags/tag698.xml"/><Relationship Id="rId2" Type="http://schemas.openxmlformats.org/officeDocument/2006/relationships/image" Target="../media/image32.png"/><Relationship Id="rId19" Type="http://schemas.openxmlformats.org/officeDocument/2006/relationships/tags" Target="../tags/tag697.xml"/><Relationship Id="rId18" Type="http://schemas.openxmlformats.org/officeDocument/2006/relationships/tags" Target="../tags/tag696.xml"/><Relationship Id="rId17" Type="http://schemas.openxmlformats.org/officeDocument/2006/relationships/tags" Target="../tags/tag695.xml"/><Relationship Id="rId16" Type="http://schemas.openxmlformats.org/officeDocument/2006/relationships/tags" Target="../tags/tag694.xml"/><Relationship Id="rId15" Type="http://schemas.openxmlformats.org/officeDocument/2006/relationships/tags" Target="../tags/tag693.xml"/><Relationship Id="rId14" Type="http://schemas.openxmlformats.org/officeDocument/2006/relationships/tags" Target="../tags/tag692.xml"/><Relationship Id="rId13" Type="http://schemas.openxmlformats.org/officeDocument/2006/relationships/tags" Target="../tags/tag691.xml"/><Relationship Id="rId12" Type="http://schemas.openxmlformats.org/officeDocument/2006/relationships/tags" Target="../tags/tag690.xml"/><Relationship Id="rId11" Type="http://schemas.openxmlformats.org/officeDocument/2006/relationships/tags" Target="../tags/tag689.xml"/><Relationship Id="rId10" Type="http://schemas.openxmlformats.org/officeDocument/2006/relationships/tags" Target="../tags/tag688.xml"/><Relationship Id="rId1" Type="http://schemas.openxmlformats.org/officeDocument/2006/relationships/tags" Target="../tags/tag682.xml"/></Relationships>
</file>

<file path=ppt/slides/_rels/slide55.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image" Target="../media/image16.png"/><Relationship Id="rId3" Type="http://schemas.openxmlformats.org/officeDocument/2006/relationships/tags" Target="../tags/tag703.xml"/><Relationship Id="rId2" Type="http://schemas.openxmlformats.org/officeDocument/2006/relationships/image" Target="../media/image15.png"/><Relationship Id="rId12" Type="http://schemas.openxmlformats.org/officeDocument/2006/relationships/notesSlide" Target="../notesSlides/notesSlide48.xml"/><Relationship Id="rId11" Type="http://schemas.openxmlformats.org/officeDocument/2006/relationships/slideLayout" Target="../slideLayouts/slideLayout19.xml"/><Relationship Id="rId10" Type="http://schemas.openxmlformats.org/officeDocument/2006/relationships/tags" Target="../tags/tag709.xml"/><Relationship Id="rId1" Type="http://schemas.openxmlformats.org/officeDocument/2006/relationships/tags" Target="../tags/tag702.xml"/></Relationships>
</file>

<file path=ppt/slides/_rels/slide56.xml.rels><?xml version="1.0" encoding="UTF-8" standalone="yes"?>
<Relationships xmlns="http://schemas.openxmlformats.org/package/2006/relationships"><Relationship Id="rId9" Type="http://schemas.openxmlformats.org/officeDocument/2006/relationships/tags" Target="../tags/tag716.xml"/><Relationship Id="rId8" Type="http://schemas.openxmlformats.org/officeDocument/2006/relationships/tags" Target="../tags/tag715.xml"/><Relationship Id="rId7" Type="http://schemas.openxmlformats.org/officeDocument/2006/relationships/tags" Target="../tags/tag714.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2" Type="http://schemas.openxmlformats.org/officeDocument/2006/relationships/notesSlide" Target="../notesSlides/notesSlide49.xml"/><Relationship Id="rId21" Type="http://schemas.openxmlformats.org/officeDocument/2006/relationships/slideLayout" Target="../slideLayouts/slideLayout8.xml"/><Relationship Id="rId20" Type="http://schemas.openxmlformats.org/officeDocument/2006/relationships/themeOverride" Target="../theme/themeOverride29.xml"/><Relationship Id="rId2" Type="http://schemas.openxmlformats.org/officeDocument/2006/relationships/image" Target="../media/image33.png"/><Relationship Id="rId19" Type="http://schemas.openxmlformats.org/officeDocument/2006/relationships/image" Target="../media/image34.png"/><Relationship Id="rId18" Type="http://schemas.openxmlformats.org/officeDocument/2006/relationships/tags" Target="../tags/tag725.xml"/><Relationship Id="rId17" Type="http://schemas.openxmlformats.org/officeDocument/2006/relationships/tags" Target="../tags/tag724.xml"/><Relationship Id="rId16" Type="http://schemas.openxmlformats.org/officeDocument/2006/relationships/tags" Target="../tags/tag723.xml"/><Relationship Id="rId15" Type="http://schemas.openxmlformats.org/officeDocument/2006/relationships/tags" Target="../tags/tag722.xml"/><Relationship Id="rId14" Type="http://schemas.openxmlformats.org/officeDocument/2006/relationships/tags" Target="../tags/tag721.xml"/><Relationship Id="rId13" Type="http://schemas.openxmlformats.org/officeDocument/2006/relationships/tags" Target="../tags/tag720.xml"/><Relationship Id="rId12" Type="http://schemas.openxmlformats.org/officeDocument/2006/relationships/tags" Target="../tags/tag719.xml"/><Relationship Id="rId11" Type="http://schemas.openxmlformats.org/officeDocument/2006/relationships/tags" Target="../tags/tag718.xml"/><Relationship Id="rId10" Type="http://schemas.openxmlformats.org/officeDocument/2006/relationships/tags" Target="../tags/tag717.xml"/><Relationship Id="rId1" Type="http://schemas.openxmlformats.org/officeDocument/2006/relationships/image" Target="../media/image32.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themeOverride" Target="../theme/themeOverride30.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150.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153.xml"/><Relationship Id="rId3" Type="http://schemas.openxmlformats.org/officeDocument/2006/relationships/image" Target="../media/image27.png"/><Relationship Id="rId2" Type="http://schemas.openxmlformats.org/officeDocument/2006/relationships/tags" Target="../tags/tag152.xml"/><Relationship Id="rId1" Type="http://schemas.openxmlformats.org/officeDocument/2006/relationships/tags" Target="../tags/tag151.xml"/></Relationships>
</file>

<file path=ppt/slides/_rels/slide8.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image" Target="../media/image28.png"/><Relationship Id="rId2" Type="http://schemas.openxmlformats.org/officeDocument/2006/relationships/tags" Target="../tags/tag155.xml"/><Relationship Id="rId19" Type="http://schemas.openxmlformats.org/officeDocument/2006/relationships/notesSlide" Target="../notesSlides/notesSlide8.xml"/><Relationship Id="rId18" Type="http://schemas.openxmlformats.org/officeDocument/2006/relationships/slideLayout" Target="../slideLayouts/slideLayout2.xml"/><Relationship Id="rId17" Type="http://schemas.openxmlformats.org/officeDocument/2006/relationships/themeOverride" Target="../theme/themeOverride8.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4.xml"/></Relationships>
</file>

<file path=ppt/slides/_rels/slide9.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1.svg"/><Relationship Id="rId7" Type="http://schemas.openxmlformats.org/officeDocument/2006/relationships/image" Target="../media/image29.png"/><Relationship Id="rId6" Type="http://schemas.openxmlformats.org/officeDocument/2006/relationships/tags" Target="../tags/tag172.xml"/><Relationship Id="rId5" Type="http://schemas.openxmlformats.org/officeDocument/2006/relationships/image" Target="../media/image16.png"/><Relationship Id="rId4" Type="http://schemas.openxmlformats.org/officeDocument/2006/relationships/tags" Target="../tags/tag171.xml"/><Relationship Id="rId3" Type="http://schemas.openxmlformats.org/officeDocument/2006/relationships/image" Target="../media/image15.png"/><Relationship Id="rId2" Type="http://schemas.openxmlformats.org/officeDocument/2006/relationships/tags" Target="../tags/tag170.xml"/><Relationship Id="rId16" Type="http://schemas.openxmlformats.org/officeDocument/2006/relationships/notesSlide" Target="../notesSlides/notesSlide9.xml"/><Relationship Id="rId15" Type="http://schemas.openxmlformats.org/officeDocument/2006/relationships/slideLayout" Target="../slideLayouts/slideLayout1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5937504" y="0"/>
            <a:ext cx="6254496" cy="685800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0" y="-1080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22" name="图形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09600" y="609600"/>
            <a:ext cx="228600" cy="443865"/>
          </a:xfrm>
          <a:prstGeom prst="rect">
            <a:avLst/>
          </a:prstGeom>
        </p:spPr>
      </p:pic>
      <p:pic>
        <p:nvPicPr>
          <p:cNvPr id="23" name="图形 2"/>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912495" y="609600"/>
            <a:ext cx="228600" cy="443865"/>
          </a:xfrm>
          <a:prstGeom prst="rect">
            <a:avLst/>
          </a:prstGeom>
        </p:spPr>
      </p:pic>
      <p:pic>
        <p:nvPicPr>
          <p:cNvPr id="25" name="图形 3"/>
          <p:cNvPicPr>
            <a:picLocks noChangeAspect="1"/>
          </p:cNvPicPr>
          <p:nvPr>
            <p:custDataLst>
              <p:tags r:id="rId10"/>
            </p:custDataLst>
          </p:nvPr>
        </p:nvPicPr>
        <p:blipFill>
          <a:blip r:embed="rId7">
            <a:extLst>
              <a:ext uri="{96DAC541-7B7A-43D3-8B79-37D633B846F1}">
                <asvg:svgBlip xmlns:asvg="http://schemas.microsoft.com/office/drawing/2016/SVG/main" r:embed="rId8"/>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11"/>
            </p:custDataLst>
          </p:nvPr>
        </p:nvPicPr>
        <p:blipFill>
          <a:blip r:embed="rId7">
            <a:extLst>
              <a:ext uri="{96DAC541-7B7A-43D3-8B79-37D633B846F1}">
                <asvg:svgBlip xmlns:asvg="http://schemas.microsoft.com/office/drawing/2016/SVG/main" r:embed="rId8"/>
              </a:ext>
            </a:extLst>
          </a:blip>
          <a:stretch>
            <a:fillRect/>
          </a:stretch>
        </p:blipFill>
        <p:spPr>
          <a:xfrm rot="10800000">
            <a:off x="4876800" y="5790565"/>
            <a:ext cx="228600" cy="443865"/>
          </a:xfrm>
          <a:prstGeom prst="rect">
            <a:avLst/>
          </a:prstGeom>
        </p:spPr>
      </p:pic>
      <p:sp>
        <p:nvSpPr>
          <p:cNvPr id="5" name="文本框 4"/>
          <p:cNvSpPr txBox="1"/>
          <p:nvPr>
            <p:custDataLst>
              <p:tags r:id="rId12"/>
            </p:custDataLst>
          </p:nvPr>
        </p:nvSpPr>
        <p:spPr>
          <a:xfrm>
            <a:off x="1066800" y="2255520"/>
            <a:ext cx="3810000" cy="1417955"/>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rPr>
              <a:t>一、问题解决 </a:t>
            </a:r>
            <a:endPar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13"/>
            </p:custDataLst>
          </p:nvPr>
        </p:nvSpPr>
        <p:spPr>
          <a:xfrm>
            <a:off x="6904990" y="1089025"/>
            <a:ext cx="4320000" cy="4680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1000"/>
              </a:spcBef>
              <a:spcAft>
                <a:spcPts val="1200"/>
              </a:spcAft>
              <a:buSzPct val="100000"/>
              <a:buFont typeface="+mn-ea"/>
            </a:pPr>
            <a:r>
              <a:rPr altLang="zh-CN" sz="2000" b="1" kern="0" spc="0" noProof="0">
                <a:ln>
                  <a:noFill/>
                </a:ln>
                <a:solidFill>
                  <a:srgbClr val="6600CC"/>
                </a:solidFill>
                <a:uLnTx/>
                <a:uFillTx/>
                <a:latin typeface="+mn-ea"/>
                <a:cs typeface="+mn-cs"/>
                <a:sym typeface="+mn-ea"/>
              </a:rPr>
              <a:t>2</a:t>
            </a:r>
            <a:r>
              <a:rPr lang="zh-CN" altLang="en-US" sz="2000" b="1" kern="0" spc="0" noProof="0">
                <a:ln>
                  <a:noFill/>
                </a:ln>
                <a:solidFill>
                  <a:srgbClr val="6600CC"/>
                </a:solidFill>
                <a:uLnTx/>
                <a:uFillTx/>
                <a:latin typeface="+mn-ea"/>
                <a:cs typeface="+mn-cs"/>
                <a:sym typeface="+mn-ea"/>
              </a:rPr>
              <a:t>、特征：</a:t>
            </a:r>
            <a:endParaRPr lang="en-US" altLang="zh-CN"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593725" marR="0" lvl="0" indent="-269875" algn="l" defTabSz="914400" rtl="0" eaLnBrk="0" fontAlgn="base" hangingPunct="0">
              <a:lnSpc>
                <a:spcPct val="150000"/>
              </a:lnSpc>
              <a:spcBef>
                <a:spcPts val="0"/>
              </a:spcBef>
              <a:spcAft>
                <a:spcPct val="0"/>
              </a:spcAft>
              <a:buClr>
                <a:srgbClr val="000000"/>
              </a:buClr>
              <a:buSzTx/>
              <a:buFont typeface="Wingdings" panose="05000000000000000000" charset="0"/>
              <a:buChar char="Ø"/>
              <a:defRPr/>
            </a:pPr>
            <a:r>
              <a:rPr lang="zh-CN" altLang="en-US" sz="1600" b="1" kern="0" noProof="0" dirty="0" smtClean="0">
                <a:ln>
                  <a:noFill/>
                </a:ln>
                <a:effectLst/>
                <a:uLnTx/>
                <a:uFillTx/>
                <a:latin typeface="+mn-ea"/>
                <a:sym typeface="+mn-ea"/>
              </a:rPr>
              <a:t>（</a:t>
            </a:r>
            <a:r>
              <a:rPr lang="en-US" altLang="zh-CN" sz="1600" b="1" kern="0" noProof="0" dirty="0" smtClean="0">
                <a:ln>
                  <a:noFill/>
                </a:ln>
                <a:effectLst/>
                <a:uLnTx/>
                <a:uFillTx/>
                <a:latin typeface="+mn-ea"/>
                <a:sym typeface="+mn-ea"/>
              </a:rPr>
              <a:t>1</a:t>
            </a:r>
            <a:r>
              <a:rPr lang="zh-CN" altLang="en-US" sz="1600" b="1" kern="0" noProof="0" dirty="0" smtClean="0">
                <a:ln>
                  <a:noFill/>
                </a:ln>
                <a:effectLst/>
                <a:uLnTx/>
                <a:uFillTx/>
                <a:latin typeface="+mn-ea"/>
                <a:sym typeface="+mn-ea"/>
              </a:rPr>
              <a:t>）问题是某种情境</a:t>
            </a:r>
            <a:r>
              <a:rPr lang="en-US" altLang="zh-CN" sz="1600" b="1" kern="0" noProof="0" dirty="0" smtClean="0">
                <a:ln>
                  <a:noFill/>
                </a:ln>
                <a:effectLst/>
                <a:uLnTx/>
                <a:uFillTx/>
                <a:latin typeface="+mn-ea"/>
                <a:sym typeface="+mn-ea"/>
              </a:rPr>
              <a:t>(</a:t>
            </a:r>
            <a:r>
              <a:rPr lang="zh-CN" altLang="en-US" sz="1600" b="1" kern="0" noProof="0" dirty="0" smtClean="0">
                <a:ln>
                  <a:noFill/>
                </a:ln>
                <a:effectLst/>
                <a:uLnTx/>
                <a:uFillTx/>
                <a:latin typeface="+mn-ea"/>
                <a:sym typeface="+mn-ea"/>
              </a:rPr>
              <a:t>指目标状态与当前状态之间的差异</a:t>
            </a:r>
            <a:r>
              <a:rPr lang="en-US" altLang="zh-CN" sz="1600" b="1" kern="0" noProof="0" dirty="0" smtClean="0">
                <a:ln>
                  <a:noFill/>
                </a:ln>
                <a:effectLst/>
                <a:uLnTx/>
                <a:uFillTx/>
                <a:latin typeface="+mn-ea"/>
                <a:sym typeface="+mn-ea"/>
              </a:rPr>
              <a:t>)</a:t>
            </a:r>
            <a:r>
              <a:rPr lang="zh-CN" altLang="en-US" sz="1600" b="1" kern="0" noProof="0" dirty="0" smtClean="0">
                <a:ln>
                  <a:noFill/>
                </a:ln>
                <a:effectLst/>
                <a:uLnTx/>
                <a:uFillTx/>
                <a:latin typeface="+mn-ea"/>
                <a:sym typeface="+mn-ea"/>
              </a:rPr>
              <a:t>下的一个</a:t>
            </a:r>
            <a:r>
              <a:rPr lang="zh-CN" altLang="en-US" sz="1600" b="1" kern="0" noProof="0" dirty="0" smtClean="0">
                <a:ln>
                  <a:noFill/>
                </a:ln>
                <a:solidFill>
                  <a:srgbClr val="0000FF"/>
                </a:solidFill>
                <a:effectLst/>
                <a:uLnTx/>
                <a:uFillTx/>
                <a:latin typeface="+mn-ea"/>
                <a:sym typeface="+mn-ea"/>
              </a:rPr>
              <a:t>未知状态</a:t>
            </a:r>
            <a:r>
              <a:rPr lang="zh-CN" altLang="en-US" sz="1600" b="1" kern="0" noProof="0" dirty="0" smtClean="0">
                <a:ln>
                  <a:noFill/>
                </a:ln>
                <a:effectLst/>
                <a:uLnTx/>
                <a:uFillTx/>
                <a:latin typeface="+mn-ea"/>
                <a:sym typeface="+mn-ea"/>
              </a:rPr>
              <a:t>。</a:t>
            </a:r>
            <a:endParaRPr kumimoji="0" lang="zh-CN" altLang="en-US" sz="1600" b="1" i="0" u="none" strike="noStrike" kern="0" cap="none" spc="0" normalizeH="0" baseline="0" noProof="0" dirty="0" smtClean="0">
              <a:ln>
                <a:noFill/>
              </a:ln>
              <a:solidFill>
                <a:schemeClr val="tx1"/>
              </a:solidFill>
              <a:effectLst/>
              <a:uLnTx/>
              <a:uFillTx/>
              <a:latin typeface="+mn-ea"/>
              <a:ea typeface="+mn-ea"/>
              <a:cs typeface="+mn-cs"/>
            </a:endParaRPr>
          </a:p>
          <a:p>
            <a:pPr marL="593725" marR="0" lvl="0" indent="-269875" algn="l" defTabSz="914400" rtl="0" eaLnBrk="0" fontAlgn="base" hangingPunct="0">
              <a:lnSpc>
                <a:spcPct val="150000"/>
              </a:lnSpc>
              <a:spcBef>
                <a:spcPts val="0"/>
              </a:spcBef>
              <a:spcAft>
                <a:spcPct val="0"/>
              </a:spcAft>
              <a:buClr>
                <a:srgbClr val="000000"/>
              </a:buClr>
              <a:buSzTx/>
              <a:buFont typeface="Wingdings" panose="05000000000000000000" charset="0"/>
              <a:buChar char="Ø"/>
              <a:defRPr/>
            </a:pPr>
            <a:r>
              <a:rPr lang="zh-CN" altLang="en-US" sz="1600" b="1" kern="0" noProof="0" dirty="0" smtClean="0">
                <a:ln>
                  <a:noFill/>
                </a:ln>
                <a:effectLst/>
                <a:uLnTx/>
                <a:uFillTx/>
                <a:latin typeface="+mn-ea"/>
                <a:sym typeface="+mn-ea"/>
              </a:rPr>
              <a:t>（</a:t>
            </a:r>
            <a:r>
              <a:rPr lang="en-US" altLang="zh-CN" sz="1600" b="1" kern="0" noProof="0" dirty="0" smtClean="0">
                <a:ln>
                  <a:noFill/>
                </a:ln>
                <a:effectLst/>
                <a:uLnTx/>
                <a:uFillTx/>
                <a:latin typeface="+mn-ea"/>
                <a:sym typeface="+mn-ea"/>
              </a:rPr>
              <a:t>2</a:t>
            </a:r>
            <a:r>
              <a:rPr lang="zh-CN" altLang="en-US" sz="1600" b="1" kern="0" noProof="0" dirty="0" smtClean="0">
                <a:ln>
                  <a:noFill/>
                </a:ln>
                <a:effectLst/>
                <a:uLnTx/>
                <a:uFillTx/>
                <a:latin typeface="+mn-ea"/>
                <a:sym typeface="+mn-ea"/>
              </a:rPr>
              <a:t>）发现或解决这个未知状态必须具有一定程度的社会、文化或智力上的价值。</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940560" y="3673475"/>
            <a:ext cx="2062480" cy="521970"/>
          </a:xfrm>
          <a:prstGeom prst="rect">
            <a:avLst/>
          </a:prstGeom>
          <a:noFill/>
        </p:spPr>
        <p:txBody>
          <a:bodyPr wrap="none" rtlCol="0" anchor="t">
            <a:spAutoFit/>
          </a:bodyPr>
          <a:p>
            <a:pPr marL="0" indent="0" algn="ctr">
              <a:lnSpc>
                <a:spcPct val="100000"/>
              </a:lnSpc>
              <a:spcBef>
                <a:spcPts val="0"/>
              </a:spcBef>
              <a:spcAft>
                <a:spcPts val="0"/>
              </a:spcAft>
              <a:buSzPct val="100000"/>
              <a:buNone/>
            </a:pPr>
            <a:r>
              <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rPr>
              <a:t>（一）问题</a:t>
            </a:r>
            <a:endPar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5937504" y="0"/>
            <a:ext cx="6254496" cy="685800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0" y="-1080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22" name="图形 1"/>
          <p:cNvPicPr>
            <a:picLocks noChangeAspect="1"/>
          </p:cNvPicPr>
          <p:nvPr>
            <p:custDataLst>
              <p:tags r:id="rId6"/>
            </p:custDataLst>
          </p:nvPr>
        </p:nvPicPr>
        <p:blipFill>
          <a:blip r:embed="rId7"/>
          <a:stretch>
            <a:fillRect/>
          </a:stretch>
        </p:blipFill>
        <p:spPr>
          <a:xfrm>
            <a:off x="609600" y="609600"/>
            <a:ext cx="228600" cy="443865"/>
          </a:xfrm>
          <a:prstGeom prst="rect">
            <a:avLst/>
          </a:prstGeom>
        </p:spPr>
      </p:pic>
      <p:pic>
        <p:nvPicPr>
          <p:cNvPr id="23" name="图形 2"/>
          <p:cNvPicPr>
            <a:picLocks noChangeAspect="1"/>
          </p:cNvPicPr>
          <p:nvPr>
            <p:custDataLst>
              <p:tags r:id="rId8"/>
            </p:custDataLst>
          </p:nvPr>
        </p:nvPicPr>
        <p:blipFill>
          <a:blip r:embed="rId7"/>
          <a:stretch>
            <a:fillRect/>
          </a:stretch>
        </p:blipFill>
        <p:spPr>
          <a:xfrm>
            <a:off x="912495" y="609600"/>
            <a:ext cx="228600" cy="443865"/>
          </a:xfrm>
          <a:prstGeom prst="rect">
            <a:avLst/>
          </a:prstGeom>
        </p:spPr>
      </p:pic>
      <p:pic>
        <p:nvPicPr>
          <p:cNvPr id="25" name="图形 3"/>
          <p:cNvPicPr>
            <a:picLocks noChangeAspect="1"/>
          </p:cNvPicPr>
          <p:nvPr>
            <p:custDataLst>
              <p:tags r:id="rId9"/>
            </p:custDataLst>
          </p:nvPr>
        </p:nvPicPr>
        <p:blipFill>
          <a:blip r:embed="rId7"/>
          <a:stretch>
            <a:fillRect/>
          </a:stretch>
        </p:blipFill>
        <p:spPr>
          <a:xfrm rot="10800000">
            <a:off x="5179695" y="5790565"/>
            <a:ext cx="228600" cy="443865"/>
          </a:xfrm>
          <a:prstGeom prst="rect">
            <a:avLst/>
          </a:prstGeom>
        </p:spPr>
      </p:pic>
      <p:pic>
        <p:nvPicPr>
          <p:cNvPr id="26" name="图形 4"/>
          <p:cNvPicPr>
            <a:picLocks noChangeAspect="1"/>
          </p:cNvPicPr>
          <p:nvPr>
            <p:custDataLst>
              <p:tags r:id="rId10"/>
            </p:custDataLst>
          </p:nvPr>
        </p:nvPicPr>
        <p:blipFill>
          <a:blip r:embed="rId7"/>
          <a:stretch>
            <a:fillRect/>
          </a:stretch>
        </p:blipFill>
        <p:spPr>
          <a:xfrm rot="10800000">
            <a:off x="4876800" y="5790565"/>
            <a:ext cx="228600" cy="443865"/>
          </a:xfrm>
          <a:prstGeom prst="rect">
            <a:avLst/>
          </a:prstGeom>
        </p:spPr>
      </p:pic>
      <p:sp>
        <p:nvSpPr>
          <p:cNvPr id="5" name="文本框 4"/>
          <p:cNvSpPr txBox="1"/>
          <p:nvPr>
            <p:custDataLst>
              <p:tags r:id="rId11"/>
            </p:custDataLst>
          </p:nvPr>
        </p:nvSpPr>
        <p:spPr>
          <a:xfrm>
            <a:off x="1066800" y="2255520"/>
            <a:ext cx="3810000" cy="1417955"/>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rPr>
              <a:t>一、问题解决 </a:t>
            </a:r>
            <a:endPar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12"/>
            </p:custDataLst>
          </p:nvPr>
        </p:nvSpPr>
        <p:spPr>
          <a:xfrm>
            <a:off x="6904990" y="1089025"/>
            <a:ext cx="4320000" cy="4680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50000"/>
              </a:lnSpc>
              <a:spcBef>
                <a:spcPts val="1000"/>
              </a:spcBef>
              <a:spcAft>
                <a:spcPts val="1200"/>
              </a:spcAft>
              <a:buSzPct val="100000"/>
              <a:buFont typeface="+mn-ea"/>
            </a:pPr>
            <a:r>
              <a:rPr kumimoji="1" altLang="zh-CN" sz="2000" b="1" spc="0" noProof="0">
                <a:ln>
                  <a:noFill/>
                </a:ln>
                <a:solidFill>
                  <a:srgbClr val="6600CC"/>
                </a:solidFill>
                <a:uLnTx/>
                <a:uFillTx/>
                <a:latin typeface="+mn-ea"/>
                <a:cs typeface="+mn-cs"/>
                <a:sym typeface="+mn-ea"/>
              </a:rPr>
              <a:t>3</a:t>
            </a:r>
            <a:r>
              <a:rPr kumimoji="1" lang="zh-CN" altLang="en-US" sz="2000" b="1" spc="0" noProof="0">
                <a:ln>
                  <a:noFill/>
                </a:ln>
                <a:solidFill>
                  <a:srgbClr val="6600CC"/>
                </a:solidFill>
                <a:uLnTx/>
                <a:uFillTx/>
                <a:latin typeface="+mn-ea"/>
                <a:cs typeface="+mn-cs"/>
                <a:sym typeface="+mn-ea"/>
              </a:rPr>
              <a:t>、问题的种类</a:t>
            </a:r>
            <a:endParaRPr lang="en-US" altLang="zh-CN"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612140" marR="0" lvl="0" indent="-323850" algn="just" defTabSz="914400" rtl="0" fontAlgn="base" latinLnBrk="1">
              <a:lnSpc>
                <a:spcPct val="150000"/>
              </a:lnSpc>
              <a:spcBef>
                <a:spcPct val="0"/>
              </a:spcBef>
              <a:spcAft>
                <a:spcPct val="0"/>
              </a:spcAft>
              <a:buClrTx/>
              <a:buSzTx/>
              <a:buFont typeface="Wingdings" panose="05000000000000000000" charset="0"/>
              <a:buChar char="p"/>
              <a:defRPr/>
            </a:pPr>
            <a:r>
              <a:rPr kumimoji="1" lang="zh-CN" altLang="en-US" sz="1600" b="1" spc="0" noProof="0">
                <a:ln>
                  <a:noFill/>
                </a:ln>
                <a:solidFill>
                  <a:srgbClr val="FF0000"/>
                </a:solidFill>
                <a:uLnTx/>
                <a:uFillTx/>
                <a:latin typeface="+mn-ea"/>
                <a:cs typeface="+mn-cs"/>
                <a:sym typeface="+mn-ea"/>
              </a:rPr>
              <a:t>有结构的问题：</a:t>
            </a:r>
            <a:endParaRPr kumimoji="1" lang="zh-CN" altLang="en-US" sz="1600" b="1" i="0" u="none" strike="noStrike" kern="1200" cap="none" spc="0" normalizeH="0" baseline="0" noProof="0" dirty="0">
              <a:ln>
                <a:noFill/>
              </a:ln>
              <a:solidFill>
                <a:srgbClr val="FF0000"/>
              </a:solidFill>
              <a:effectLst/>
              <a:uLnTx/>
              <a:uFillTx/>
              <a:latin typeface="+mn-ea"/>
              <a:ea typeface="+mn-ea"/>
              <a:cs typeface="+mn-cs"/>
            </a:endParaRPr>
          </a:p>
          <a:p>
            <a:pPr marL="612140" marR="0" lvl="0" indent="0" algn="just" defTabSz="914400" rtl="0" fontAlgn="base" latinLnBrk="1">
              <a:lnSpc>
                <a:spcPct val="150000"/>
              </a:lnSpc>
              <a:spcBef>
                <a:spcPct val="0"/>
              </a:spcBef>
              <a:spcAft>
                <a:spcPct val="0"/>
              </a:spcAft>
              <a:buClrTx/>
              <a:buSzTx/>
              <a:buFontTx/>
              <a:buNone/>
              <a:defRPr/>
            </a:pPr>
            <a:r>
              <a:rPr kumimoji="1" lang="zh-CN" altLang="en-US" sz="1600" b="1" spc="0" noProof="0">
                <a:ln>
                  <a:noFill/>
                </a:ln>
                <a:uLnTx/>
                <a:uFillTx/>
                <a:latin typeface="+mn-ea"/>
                <a:cs typeface="+mn-cs"/>
                <a:sym typeface="+mn-ea"/>
              </a:rPr>
              <a:t>已知条件和要达到的目标明确，按一定思维方式就可获得答案的问题。</a:t>
            </a:r>
            <a:endParaRPr kumimoji="1" lang="zh-CN" altLang="en-US" sz="1600" b="1" i="0" u="none" strike="noStrike" kern="1200" cap="none" spc="0" normalizeH="0" baseline="0" noProof="0" dirty="0">
              <a:ln>
                <a:noFill/>
              </a:ln>
              <a:solidFill>
                <a:schemeClr val="tx1"/>
              </a:solidFill>
              <a:effectLst/>
              <a:uLnTx/>
              <a:uFillTx/>
              <a:latin typeface="+mn-ea"/>
              <a:ea typeface="+mn-ea"/>
              <a:cs typeface="+mn-cs"/>
            </a:endParaRPr>
          </a:p>
          <a:p>
            <a:pPr marL="612140" marR="0" lvl="0" indent="-323850" algn="just" defTabSz="914400" rtl="0" fontAlgn="base" latinLnBrk="1">
              <a:lnSpc>
                <a:spcPct val="150000"/>
              </a:lnSpc>
              <a:spcBef>
                <a:spcPct val="0"/>
              </a:spcBef>
              <a:spcAft>
                <a:spcPct val="0"/>
              </a:spcAft>
              <a:buClrTx/>
              <a:buSzTx/>
              <a:buFont typeface="Wingdings" panose="05000000000000000000" charset="0"/>
              <a:buChar char="p"/>
              <a:defRPr/>
            </a:pPr>
            <a:r>
              <a:rPr kumimoji="1" lang="zh-CN" altLang="en-US" sz="1600" b="1" spc="0" noProof="0">
                <a:ln>
                  <a:noFill/>
                </a:ln>
                <a:solidFill>
                  <a:srgbClr val="FF0000"/>
                </a:solidFill>
                <a:uLnTx/>
                <a:uFillTx/>
                <a:latin typeface="+mn-ea"/>
                <a:cs typeface="+mn-cs"/>
                <a:sym typeface="+mn-ea"/>
              </a:rPr>
              <a:t>无结构的问题：</a:t>
            </a:r>
            <a:endParaRPr kumimoji="1" lang="zh-CN" altLang="en-US" sz="1600" b="1" i="0" u="none" strike="noStrike" kern="1200" cap="none" spc="0" normalizeH="0" baseline="0" noProof="0" dirty="0">
              <a:ln>
                <a:noFill/>
              </a:ln>
              <a:solidFill>
                <a:srgbClr val="FF0000"/>
              </a:solidFill>
              <a:effectLst/>
              <a:uLnTx/>
              <a:uFillTx/>
              <a:latin typeface="+mn-ea"/>
              <a:ea typeface="+mn-ea"/>
              <a:cs typeface="+mn-cs"/>
            </a:endParaRPr>
          </a:p>
          <a:p>
            <a:pPr marL="612140" marR="0" lvl="0" indent="0" algn="just" defTabSz="914400" rtl="0" fontAlgn="base" latinLnBrk="1">
              <a:lnSpc>
                <a:spcPct val="150000"/>
              </a:lnSpc>
              <a:spcBef>
                <a:spcPct val="0"/>
              </a:spcBef>
              <a:spcAft>
                <a:spcPct val="0"/>
              </a:spcAft>
              <a:buClrTx/>
              <a:buSzTx/>
              <a:buFontTx/>
              <a:buNone/>
              <a:defRPr/>
            </a:pPr>
            <a:r>
              <a:rPr kumimoji="1" lang="zh-CN" altLang="en-US" sz="1600" b="1" spc="0" noProof="0">
                <a:ln>
                  <a:noFill/>
                </a:ln>
                <a:uLnTx/>
                <a:uFillTx/>
                <a:latin typeface="+mn-ea"/>
                <a:cs typeface="+mn-cs"/>
                <a:sym typeface="+mn-ea"/>
              </a:rPr>
              <a:t>已知条件和要达到的目标含糊，不易找出答案的问题。</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940560" y="3673475"/>
            <a:ext cx="2062480" cy="521970"/>
          </a:xfrm>
          <a:prstGeom prst="rect">
            <a:avLst/>
          </a:prstGeom>
          <a:noFill/>
        </p:spPr>
        <p:txBody>
          <a:bodyPr wrap="none" rtlCol="0" anchor="t">
            <a:spAutoFit/>
          </a:bodyPr>
          <a:p>
            <a:pPr marL="0" indent="0" algn="ctr">
              <a:lnSpc>
                <a:spcPct val="100000"/>
              </a:lnSpc>
              <a:spcBef>
                <a:spcPts val="0"/>
              </a:spcBef>
              <a:spcAft>
                <a:spcPts val="0"/>
              </a:spcAft>
              <a:buSzPct val="100000"/>
              <a:buNone/>
            </a:pPr>
            <a:r>
              <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rPr>
              <a:t>（一）问题</a:t>
            </a:r>
            <a:endPar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0" y="1048714"/>
            <a:ext cx="12192000" cy="5058114"/>
          </a:xfrm>
          <a:prstGeom prst="rect">
            <a:avLst/>
          </a:prstGeom>
          <a:solidFill>
            <a:srgbClr val="EEF1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10438765" y="4316730"/>
            <a:ext cx="2541270" cy="2541270"/>
          </a:xfrm>
          <a:prstGeom prst="rect">
            <a:avLst/>
          </a:prstGeom>
        </p:spPr>
      </p:pic>
      <p:sp>
        <p:nvSpPr>
          <p:cNvPr id="5" name="文本框 4"/>
          <p:cNvSpPr txBox="1"/>
          <p:nvPr>
            <p:custDataLst>
              <p:tags r:id="rId4"/>
            </p:custDataLst>
          </p:nvPr>
        </p:nvSpPr>
        <p:spPr>
          <a:xfrm>
            <a:off x="1295362" y="1619887"/>
            <a:ext cx="9601276" cy="574265"/>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3200" b="1" spc="160" dirty="0">
                <a:solidFill>
                  <a:srgbClr val="5E7A9C"/>
                </a:solidFill>
                <a:latin typeface="微软雅黑" panose="020B0503020204020204" charset="-122"/>
                <a:ea typeface="微软雅黑" panose="020B0503020204020204" charset="-122"/>
              </a:rPr>
              <a:t>（二）问题解决</a:t>
            </a:r>
            <a:endParaRPr lang="zh-CN" altLang="en-US" sz="3200" b="1" spc="160" dirty="0">
              <a:solidFill>
                <a:srgbClr val="5E7A9C"/>
              </a:solidFill>
              <a:latin typeface="微软雅黑" panose="020B0503020204020204" charset="-122"/>
              <a:ea typeface="微软雅黑" panose="020B0503020204020204" charset="-122"/>
            </a:endParaRPr>
          </a:p>
        </p:txBody>
      </p:sp>
      <p:sp>
        <p:nvSpPr>
          <p:cNvPr id="6" name="Title 6"/>
          <p:cNvSpPr txBox="1"/>
          <p:nvPr>
            <p:custDataLst>
              <p:tags r:id="rId5"/>
            </p:custDataLst>
          </p:nvPr>
        </p:nvSpPr>
        <p:spPr>
          <a:xfrm>
            <a:off x="1296035" y="2564130"/>
            <a:ext cx="9600565" cy="15659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640080" algn="just" defTabSz="913765" rtl="0" fontAlgn="auto">
              <a:lnSpc>
                <a:spcPct val="130000"/>
              </a:lnSpc>
              <a:spcBef>
                <a:spcPts val="0"/>
              </a:spcBef>
              <a:spcAft>
                <a:spcPts val="800"/>
              </a:spcAft>
              <a:buSzPct val="100000"/>
              <a:buFontTx/>
              <a:buNone/>
              <a:extLst>
                <a:ext uri="{35155182-B16C-46BC-9424-99874614C6A1}">
                  <wpsdc:indentchars xmlns:wpsdc="http://www.wps.cn/officeDocument/2017/drawingmlCustomData" val="200" checksum="1557342947"/>
                </a:ext>
              </a:extLst>
            </a:pPr>
            <a:r>
              <a:rPr kumimoji="0" lang="zh-CN" altLang="en-US" sz="2400" b="1" i="0" spc="12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问题解决是指个人应用一系列的认知操作，从问题的起始状态到达目标状态的过程。问题解决有两种类型：常规性问题解决和创造性问题解决。</a:t>
            </a:r>
            <a:endParaRPr kumimoji="0" lang="zh-CN" altLang="en-US" sz="2400" b="1" i="0" spc="12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6"/>
            </p:custDataLst>
          </p:nvPr>
        </p:nvSpPr>
        <p:spPr>
          <a:xfrm>
            <a:off x="1295400" y="4236720"/>
            <a:ext cx="9600565" cy="169164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39750" lvl="0" indent="-360045"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前者解决的是有固定答案的问题，只需使用现成的方法来解决；</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539750" lvl="0" indent="-360045"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后者解决的是没有固定答案的问题，是通过发展原有方法，形成新思路和步骤实现的。</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2" name="图片 1" descr="图片包含 雨伞, 配件&#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25" y="34152"/>
            <a:ext cx="2160000" cy="21600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22" name="椭圆 21"/>
          <p:cNvSpPr/>
          <p:nvPr>
            <p:custDataLst>
              <p:tags r:id="rId5"/>
            </p:custDataLst>
          </p:nvPr>
        </p:nvSpPr>
        <p:spPr>
          <a:xfrm>
            <a:off x="10363200" y="609605"/>
            <a:ext cx="304802" cy="304802"/>
          </a:xfrm>
          <a:prstGeom prst="ellipse">
            <a:avLst/>
          </a:prstGeom>
          <a:solidFill>
            <a:srgbClr val="5E7A9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6"/>
            </p:custDataLst>
          </p:nvPr>
        </p:nvSpPr>
        <p:spPr>
          <a:xfrm>
            <a:off x="10819130" y="609605"/>
            <a:ext cx="304802" cy="304802"/>
          </a:xfrm>
          <a:prstGeom prst="ellipse">
            <a:avLst/>
          </a:prstGeom>
          <a:solidFill>
            <a:srgbClr val="5E7A9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7"/>
            </p:custDataLst>
          </p:nvPr>
        </p:nvSpPr>
        <p:spPr>
          <a:xfrm>
            <a:off x="11277600" y="609605"/>
            <a:ext cx="304802" cy="304802"/>
          </a:xfrm>
          <a:prstGeom prst="ellipse">
            <a:avLst/>
          </a:prstGeom>
          <a:solidFill>
            <a:srgbClr val="5E7A9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5" name="任意多边形 24"/>
          <p:cNvSpPr/>
          <p:nvPr>
            <p:custDataLst>
              <p:tags r:id="rId8"/>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rgbClr val="5E7A9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26" name="AutoShape 3"/>
          <p:cNvSpPr>
            <a:spLocks noChangeAspect="1" noChangeArrowheads="1" noTextEdit="1"/>
          </p:cNvSpPr>
          <p:nvPr>
            <p:custDataLst>
              <p:tags r:id="rId9"/>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27" name="Freeform 5"/>
          <p:cNvSpPr>
            <a:spLocks noEditPoints="1"/>
          </p:cNvSpPr>
          <p:nvPr>
            <p:custDataLst>
              <p:tags r:id="rId10"/>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rgbClr val="5E7A9C">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609558" y="2438420"/>
            <a:ext cx="3657625" cy="1371600"/>
          </a:xfrm>
          <a:prstGeom prst="rect">
            <a:avLst/>
          </a:prstGeom>
          <a:noFill/>
        </p:spPr>
        <p:txBody>
          <a:bodyPr wrap="square" lIns="63500" tIns="25400" rIns="63500" bIns="25400" rtlCol="0" anchor="ctr" anchorCtr="0">
            <a:normAutofit lnSpcReduction="10000"/>
          </a:bodyPr>
          <a:p>
            <a:pPr marL="0" indent="0" algn="l">
              <a:lnSpc>
                <a:spcPct val="100000"/>
              </a:lnSpc>
              <a:spcBef>
                <a:spcPts val="0"/>
              </a:spcBef>
              <a:spcAft>
                <a:spcPts val="0"/>
              </a:spcAft>
              <a:buSzPct val="100000"/>
              <a:buNone/>
            </a:pPr>
            <a:r>
              <a:rPr lang="zh-CN" altLang="en-US" sz="4400" b="1" spc="160" dirty="0">
                <a:solidFill>
                  <a:srgbClr val="5E7A9C"/>
                </a:solidFill>
                <a:uLnTx/>
                <a:uFillTx/>
                <a:latin typeface="微软雅黑" panose="020B0503020204020204" charset="-122"/>
                <a:ea typeface="微软雅黑" panose="020B0503020204020204" charset="-122"/>
                <a:sym typeface="+mn-ea"/>
              </a:rPr>
              <a:t>问题解决的基本特点：</a:t>
            </a:r>
            <a:endParaRPr lang="zh-CN" altLang="en-US" sz="4400" b="1" spc="160" dirty="0">
              <a:solidFill>
                <a:srgbClr val="5E7A9C"/>
              </a:solidFill>
              <a:uLnTx/>
              <a:uFillTx/>
              <a:latin typeface="微软雅黑" panose="020B0503020204020204" charset="-122"/>
              <a:ea typeface="微软雅黑" panose="020B0503020204020204" charset="-122"/>
              <a:sym typeface="+mn-ea"/>
            </a:endParaRPr>
          </a:p>
        </p:txBody>
      </p:sp>
      <p:sp>
        <p:nvSpPr>
          <p:cNvPr id="4" name="文本框 3"/>
          <p:cNvSpPr txBox="1"/>
          <p:nvPr>
            <p:custDataLst>
              <p:tags r:id="rId12"/>
            </p:custDataLst>
          </p:nvPr>
        </p:nvSpPr>
        <p:spPr>
          <a:xfrm>
            <a:off x="6054854" y="1591773"/>
            <a:ext cx="4892846" cy="1337514"/>
          </a:xfrm>
          <a:prstGeom prst="rect">
            <a:avLst/>
          </a:prstGeom>
          <a:noFill/>
        </p:spPr>
        <p:txBody>
          <a:bodyPr wrap="square" rtlCol="0">
            <a:normAutofit/>
          </a:bodyPr>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目的性。问题解决具有明确的目的性，它总是要达到某个特定的目标状态。没有明确指向的心理活动，如漫无目的的幻想等，不能称为问题解决。</a:t>
            </a:r>
            <a:endParaRPr lang="zh-CN" altLang="en-US" sz="1600" spc="80" dirty="0">
              <a:solidFill>
                <a:srgbClr val="404040"/>
              </a:solidFill>
              <a:latin typeface="微软雅黑" panose="020B0503020204020204" charset="-122"/>
              <a:ea typeface="微软雅黑" panose="020B0503020204020204" charset="-122"/>
            </a:endParaRPr>
          </a:p>
        </p:txBody>
      </p:sp>
      <p:sp>
        <p:nvSpPr>
          <p:cNvPr id="18" name="椭圆 17"/>
          <p:cNvSpPr/>
          <p:nvPr>
            <p:custDataLst>
              <p:tags r:id="rId13"/>
            </p:custDataLst>
          </p:nvPr>
        </p:nvSpPr>
        <p:spPr>
          <a:xfrm>
            <a:off x="5511499" y="1640807"/>
            <a:ext cx="434021" cy="434021"/>
          </a:xfrm>
          <a:prstGeom prst="ellipse">
            <a:avLst/>
          </a:prstGeom>
          <a:solidFill>
            <a:srgbClr val="5E7A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108" name="椭圆 107"/>
          <p:cNvSpPr/>
          <p:nvPr>
            <p:custDataLst>
              <p:tags r:id="rId14"/>
            </p:custDataLst>
          </p:nvPr>
        </p:nvSpPr>
        <p:spPr>
          <a:xfrm>
            <a:off x="5511499" y="3030670"/>
            <a:ext cx="434021" cy="434021"/>
          </a:xfrm>
          <a:prstGeom prst="ellipse">
            <a:avLst/>
          </a:prstGeom>
          <a:solidFill>
            <a:srgbClr val="64819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15"/>
            </p:custDataLst>
          </p:nvPr>
        </p:nvSpPr>
        <p:spPr>
          <a:xfrm>
            <a:off x="6054854" y="3002177"/>
            <a:ext cx="4892846" cy="1337514"/>
          </a:xfrm>
          <a:prstGeom prst="rect">
            <a:avLst/>
          </a:prstGeom>
          <a:noFill/>
        </p:spPr>
        <p:txBody>
          <a:bodyPr wrap="square" rtlCol="0">
            <a:normAutofit/>
          </a:bodyPr>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认知性。问题解决是通过内在的心理加工实现的，整个活动的过程依赖于一系列认知操作的进行。自动化的操作如走路、穿衣等基本上没有重要认知成分参与，因而不属于问题解决范畴。</a:t>
            </a:r>
            <a:endParaRPr lang="zh-CN" altLang="en-US" sz="1600" spc="80" dirty="0">
              <a:solidFill>
                <a:srgbClr val="404040"/>
              </a:solidFill>
              <a:latin typeface="微软雅黑" panose="020B0503020204020204" charset="-122"/>
              <a:ea typeface="微软雅黑" panose="020B0503020204020204" charset="-122"/>
            </a:endParaRPr>
          </a:p>
        </p:txBody>
      </p:sp>
      <p:cxnSp>
        <p:nvCxnSpPr>
          <p:cNvPr id="12" name="直接连接符 11"/>
          <p:cNvCxnSpPr>
            <a:stCxn id="18" idx="4"/>
            <a:endCxn id="108" idx="0"/>
          </p:cNvCxnSpPr>
          <p:nvPr>
            <p:custDataLst>
              <p:tags r:id="rId16"/>
            </p:custDataLst>
          </p:nvPr>
        </p:nvCxnSpPr>
        <p:spPr>
          <a:xfrm>
            <a:off x="5729145" y="2074829"/>
            <a:ext cx="0" cy="956310"/>
          </a:xfrm>
          <a:prstGeom prst="line">
            <a:avLst/>
          </a:prstGeom>
          <a:ln w="12700">
            <a:solidFill>
              <a:srgbClr val="5E7A9C"/>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7"/>
            </p:custDataLst>
          </p:nvPr>
        </p:nvCxnSpPr>
        <p:spPr>
          <a:xfrm>
            <a:off x="5728510" y="3464691"/>
            <a:ext cx="0" cy="955841"/>
          </a:xfrm>
          <a:prstGeom prst="line">
            <a:avLst/>
          </a:prstGeom>
          <a:ln w="12700">
            <a:solidFill>
              <a:srgbClr val="648190"/>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custDataLst>
              <p:tags r:id="rId18"/>
            </p:custDataLst>
          </p:nvPr>
        </p:nvSpPr>
        <p:spPr>
          <a:xfrm>
            <a:off x="5511499" y="4428815"/>
            <a:ext cx="434021" cy="434021"/>
          </a:xfrm>
          <a:prstGeom prst="ellipse">
            <a:avLst/>
          </a:prstGeom>
          <a:solidFill>
            <a:srgbClr val="6988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19"/>
            </p:custDataLst>
          </p:nvPr>
        </p:nvSpPr>
        <p:spPr>
          <a:xfrm>
            <a:off x="6054854" y="4403635"/>
            <a:ext cx="4892846" cy="1334201"/>
          </a:xfrm>
          <a:prstGeom prst="rect">
            <a:avLst/>
          </a:prstGeom>
          <a:noFill/>
        </p:spPr>
        <p:txBody>
          <a:bodyPr wrap="square" rtlCol="0">
            <a:normAutofit/>
          </a:bodyPr>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序列性。问题解决包含一系列的心理活动，如分析、联想、比较、推论等，仅仅是简单的记忆提取等单一的认知活动不能称之为问题解决。</a:t>
            </a:r>
            <a:endParaRPr lang="zh-CN" altLang="en-US" sz="1600" spc="80" dirty="0">
              <a:solidFill>
                <a:srgbClr val="404040"/>
              </a:solidFill>
              <a:latin typeface="微软雅黑" panose="020B0503020204020204" charset="-122"/>
              <a:ea typeface="微软雅黑" panose="020B0503020204020204" charset="-122"/>
            </a:endParaRPr>
          </a:p>
        </p:txBody>
      </p:sp>
      <p:cxnSp>
        <p:nvCxnSpPr>
          <p:cNvPr id="17" name="直接连接符 16"/>
          <p:cNvCxnSpPr/>
          <p:nvPr>
            <p:custDataLst>
              <p:tags r:id="rId20"/>
            </p:custDataLst>
          </p:nvPr>
        </p:nvCxnSpPr>
        <p:spPr>
          <a:xfrm>
            <a:off x="5728510" y="4862836"/>
            <a:ext cx="0" cy="955841"/>
          </a:xfrm>
          <a:prstGeom prst="line">
            <a:avLst/>
          </a:prstGeom>
          <a:ln w="12700">
            <a:solidFill>
              <a:srgbClr val="698883"/>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21"/>
            </p:custDataLst>
          </p:nvPr>
        </p:nvSpPr>
        <p:spPr>
          <a:xfrm>
            <a:off x="5511501" y="1658368"/>
            <a:ext cx="434016" cy="414804"/>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01</a:t>
            </a:r>
            <a:endParaRPr lang="en-US" altLang="zh-CN" sz="1600" b="1" spc="80" dirty="0">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22"/>
            </p:custDataLst>
          </p:nvPr>
        </p:nvSpPr>
        <p:spPr>
          <a:xfrm>
            <a:off x="5511501" y="3046076"/>
            <a:ext cx="434016" cy="414804"/>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02</a:t>
            </a:r>
            <a:endParaRPr lang="en-US" altLang="zh-CN" sz="1600" b="1" spc="80" dirty="0">
              <a:solidFill>
                <a:srgbClr val="FFFFFF"/>
              </a:solidFill>
              <a:latin typeface="微软雅黑" panose="020B0503020204020204" charset="-122"/>
              <a:ea typeface="微软雅黑" panose="020B0503020204020204" charset="-122"/>
            </a:endParaRPr>
          </a:p>
        </p:txBody>
      </p:sp>
      <p:sp>
        <p:nvSpPr>
          <p:cNvPr id="19" name="文本框 18"/>
          <p:cNvSpPr txBox="1"/>
          <p:nvPr>
            <p:custDataLst>
              <p:tags r:id="rId23"/>
            </p:custDataLst>
          </p:nvPr>
        </p:nvSpPr>
        <p:spPr>
          <a:xfrm>
            <a:off x="5511501" y="4437429"/>
            <a:ext cx="434016" cy="414804"/>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03</a:t>
            </a:r>
            <a:endParaRPr lang="en-US" altLang="zh-CN" sz="1600" b="1" spc="80" dirty="0">
              <a:solidFill>
                <a:srgbClr val="FFFFFF"/>
              </a:solidFill>
              <a:latin typeface="微软雅黑" panose="020B0503020204020204" charset="-122"/>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custDataLst>
              <p:tags r:id="rId1"/>
            </p:custDataLst>
          </p:nvPr>
        </p:nvSpPr>
        <p:spPr>
          <a:xfrm>
            <a:off x="-1270" y="523367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custDataLst>
              <p:tags r:id="rId2"/>
            </p:custDataLst>
          </p:nvPr>
        </p:nvSpPr>
        <p:spPr>
          <a:xfrm>
            <a:off x="10363200" y="609605"/>
            <a:ext cx="304802" cy="304802"/>
          </a:xfrm>
          <a:prstGeom prst="ellipse">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3"/>
            </p:custDataLst>
          </p:nvPr>
        </p:nvSpPr>
        <p:spPr>
          <a:xfrm>
            <a:off x="10819130" y="609605"/>
            <a:ext cx="304802" cy="304802"/>
          </a:xfrm>
          <a:prstGeom prst="ellips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4"/>
            </p:custDataLst>
          </p:nvPr>
        </p:nvSpPr>
        <p:spPr>
          <a:xfrm>
            <a:off x="11277600" y="609605"/>
            <a:ext cx="304802" cy="304802"/>
          </a:xfrm>
          <a:prstGeom prst="ellipse">
            <a:avLst/>
          </a:prstGeom>
          <a:solidFill>
            <a:schemeClr val="bg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7" name="Freeform 5"/>
          <p:cNvSpPr>
            <a:spLocks noEditPoints="1"/>
          </p:cNvSpPr>
          <p:nvPr>
            <p:custDataLst>
              <p:tags r:id="rId5"/>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rgbClr val="7030A0">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5" name="文本框 4"/>
          <p:cNvSpPr txBox="1"/>
          <p:nvPr>
            <p:custDataLst>
              <p:tags r:id="rId6"/>
            </p:custDataLst>
          </p:nvPr>
        </p:nvSpPr>
        <p:spPr>
          <a:xfrm>
            <a:off x="769620" y="2743200"/>
            <a:ext cx="3371215" cy="1371600"/>
          </a:xfrm>
          <a:prstGeom prst="rect">
            <a:avLst/>
          </a:prstGeom>
          <a:noFill/>
        </p:spPr>
        <p:txBody>
          <a:bodyPr wrap="square" lIns="63500" tIns="25400" rIns="63500" bIns="25400" rtlCol="0" anchor="ctr" anchorCtr="0">
            <a:normAutofit lnSpcReduction="10000"/>
          </a:bodyPr>
          <a:p>
            <a:pPr marL="0" indent="0" algn="l">
              <a:lnSpc>
                <a:spcPct val="100000"/>
              </a:lnSpc>
              <a:spcBef>
                <a:spcPts val="0"/>
              </a:spcBef>
              <a:spcAft>
                <a:spcPts val="0"/>
              </a:spcAft>
              <a:buSzPct val="100000"/>
              <a:buNone/>
            </a:pPr>
            <a:r>
              <a:rPr lang="zh-CN" altLang="en-US" sz="4400" b="1" spc="160" dirty="0">
                <a:solidFill>
                  <a:srgbClr val="7030A0"/>
                </a:solidFill>
                <a:uLnTx/>
                <a:uFillTx/>
                <a:latin typeface="微软雅黑" panose="020B0503020204020204" charset="-122"/>
                <a:ea typeface="微软雅黑" panose="020B0503020204020204" charset="-122"/>
                <a:sym typeface="+mn-ea"/>
              </a:rPr>
              <a:t>问题解决的基本特点：</a:t>
            </a:r>
            <a:endParaRPr lang="zh-CN" altLang="en-US" sz="4400" b="1" spc="160" dirty="0">
              <a:solidFill>
                <a:srgbClr val="7030A0"/>
              </a:solidFill>
              <a:uLnTx/>
              <a:uFillTx/>
              <a:latin typeface="微软雅黑" panose="020B0503020204020204" charset="-122"/>
              <a:ea typeface="微软雅黑" panose="020B0503020204020204" charset="-122"/>
              <a:sym typeface="+mn-ea"/>
            </a:endParaRPr>
          </a:p>
        </p:txBody>
      </p:sp>
      <p:cxnSp>
        <p:nvCxnSpPr>
          <p:cNvPr id="12" name="直接连接符 11"/>
          <p:cNvCxnSpPr>
            <a:stCxn id="18" idx="4"/>
            <a:endCxn id="108" idx="0"/>
          </p:cNvCxnSpPr>
          <p:nvPr>
            <p:custDataLst>
              <p:tags r:id="rId7"/>
            </p:custDataLst>
          </p:nvPr>
        </p:nvCxnSpPr>
        <p:spPr>
          <a:xfrm>
            <a:off x="5729145" y="1808129"/>
            <a:ext cx="0" cy="1068705"/>
          </a:xfrm>
          <a:prstGeom prst="line">
            <a:avLst/>
          </a:prstGeom>
          <a:ln w="12700">
            <a:solidFill>
              <a:srgbClr val="FC4653"/>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5728510" y="3271651"/>
            <a:ext cx="0" cy="1476000"/>
          </a:xfrm>
          <a:prstGeom prst="line">
            <a:avLst/>
          </a:prstGeom>
          <a:ln w="12700">
            <a:solidFill>
              <a:srgbClr val="E1448B"/>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9"/>
            </p:custDataLst>
          </p:nvPr>
        </p:nvCxnSpPr>
        <p:spPr>
          <a:xfrm>
            <a:off x="5728510" y="5177796"/>
            <a:ext cx="0" cy="1008000"/>
          </a:xfrm>
          <a:prstGeom prst="line">
            <a:avLst/>
          </a:prstGeom>
          <a:ln w="12700">
            <a:solidFill>
              <a:srgbClr val="A84FAE"/>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511800" y="1374140"/>
            <a:ext cx="5434965" cy="1347470"/>
            <a:chOff x="8680" y="2164"/>
            <a:chExt cx="8559" cy="2122"/>
          </a:xfrm>
        </p:grpSpPr>
        <p:sp>
          <p:nvSpPr>
            <p:cNvPr id="6" name="文本框 5"/>
            <p:cNvSpPr txBox="1"/>
            <p:nvPr>
              <p:custDataLst>
                <p:tags r:id="rId10"/>
              </p:custDataLst>
            </p:nvPr>
          </p:nvSpPr>
          <p:spPr>
            <a:xfrm>
              <a:off x="9535" y="2180"/>
              <a:ext cx="7705" cy="2106"/>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b="1" spc="80" dirty="0">
                  <a:solidFill>
                    <a:srgbClr val="FF0000"/>
                  </a:solidFill>
                  <a:latin typeface="微软雅黑" panose="020B0503020204020204" charset="-122"/>
                  <a:ea typeface="微软雅黑" panose="020B0503020204020204" charset="-122"/>
                </a:rPr>
                <a:t>目的性。</a:t>
              </a:r>
              <a:endParaRPr lang="zh-CN" altLang="en-US" b="1" spc="80" dirty="0">
                <a:solidFill>
                  <a:srgbClr val="FF0000"/>
                </a:solidFill>
                <a:latin typeface="微软雅黑" panose="020B0503020204020204" charset="-122"/>
                <a:ea typeface="微软雅黑" panose="020B0503020204020204" charset="-122"/>
              </a:endParaRPr>
            </a:p>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问题解决具有明确的目的性，它总是要达到某个特定的目标状态。没有明确指向的心理活动，如漫无目的的幻想等，不能称为问题解决。</a:t>
              </a:r>
              <a:endParaRPr lang="zh-CN" altLang="en-US" sz="1600" spc="80" dirty="0">
                <a:solidFill>
                  <a:srgbClr val="404040"/>
                </a:solidFill>
                <a:latin typeface="微软雅黑" panose="020B0503020204020204" charset="-122"/>
                <a:ea typeface="微软雅黑" panose="020B0503020204020204" charset="-122"/>
              </a:endParaRPr>
            </a:p>
          </p:txBody>
        </p:sp>
        <p:sp>
          <p:nvSpPr>
            <p:cNvPr id="18" name="椭圆 17"/>
            <p:cNvSpPr/>
            <p:nvPr>
              <p:custDataLst>
                <p:tags r:id="rId11"/>
              </p:custDataLst>
            </p:nvPr>
          </p:nvSpPr>
          <p:spPr>
            <a:xfrm>
              <a:off x="8680" y="2164"/>
              <a:ext cx="683" cy="683"/>
            </a:xfrm>
            <a:prstGeom prst="ellipse">
              <a:avLst/>
            </a:prstGeom>
            <a:solidFill>
              <a:srgbClr val="FC46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12"/>
              </p:custDataLst>
            </p:nvPr>
          </p:nvSpPr>
          <p:spPr>
            <a:xfrm>
              <a:off x="8680" y="2180"/>
              <a:ext cx="683" cy="653"/>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01</a:t>
              </a:r>
              <a:endParaRPr lang="en-US" altLang="zh-CN" sz="1600" b="1" spc="80" dirty="0">
                <a:solidFill>
                  <a:srgbClr val="FFFFFF"/>
                </a:solidFill>
                <a:latin typeface="微软雅黑" panose="020B0503020204020204" charset="-122"/>
                <a:ea typeface="微软雅黑" panose="020B0503020204020204" charset="-122"/>
              </a:endParaRPr>
            </a:p>
          </p:txBody>
        </p:sp>
      </p:grpSp>
      <p:grpSp>
        <p:nvGrpSpPr>
          <p:cNvPr id="28" name="组合 27"/>
          <p:cNvGrpSpPr/>
          <p:nvPr/>
        </p:nvGrpSpPr>
        <p:grpSpPr>
          <a:xfrm>
            <a:off x="5511800" y="2876550"/>
            <a:ext cx="5435902" cy="1708785"/>
            <a:chOff x="8680" y="4713"/>
            <a:chExt cx="8560" cy="2691"/>
          </a:xfrm>
        </p:grpSpPr>
        <p:sp>
          <p:nvSpPr>
            <p:cNvPr id="108" name="椭圆 107"/>
            <p:cNvSpPr/>
            <p:nvPr>
              <p:custDataLst>
                <p:tags r:id="rId13"/>
              </p:custDataLst>
            </p:nvPr>
          </p:nvSpPr>
          <p:spPr>
            <a:xfrm>
              <a:off x="8680" y="4713"/>
              <a:ext cx="683" cy="683"/>
            </a:xfrm>
            <a:prstGeom prst="ellipse">
              <a:avLst/>
            </a:prstGeom>
            <a:solidFill>
              <a:srgbClr val="E1448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14"/>
              </p:custDataLst>
            </p:nvPr>
          </p:nvSpPr>
          <p:spPr>
            <a:xfrm>
              <a:off x="9535" y="4728"/>
              <a:ext cx="7705" cy="2676"/>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b="1" spc="80" dirty="0">
                  <a:solidFill>
                    <a:srgbClr val="E1448B"/>
                  </a:solidFill>
                  <a:latin typeface="微软雅黑" panose="020B0503020204020204" charset="-122"/>
                  <a:ea typeface="微软雅黑" panose="020B0503020204020204" charset="-122"/>
                </a:rPr>
                <a:t>认知性。</a:t>
              </a:r>
              <a:endParaRPr lang="zh-CN" altLang="en-US" b="1" spc="80" dirty="0">
                <a:solidFill>
                  <a:srgbClr val="E1448B"/>
                </a:solidFill>
                <a:latin typeface="微软雅黑" panose="020B0503020204020204" charset="-122"/>
                <a:ea typeface="微软雅黑" panose="020B0503020204020204" charset="-122"/>
              </a:endParaRPr>
            </a:p>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问题解决是通过内在的心理加工实现的，整个活动的过程依赖于一系列认知操作的进行。自动化的操作如走路、穿衣等基本上没有重要认知成分参与，因而不属于问题解决范畴。</a:t>
              </a:r>
              <a:endParaRPr lang="zh-CN" altLang="en-US" sz="1600" spc="80" dirty="0">
                <a:solidFill>
                  <a:srgbClr val="404040"/>
                </a:solidFill>
                <a:latin typeface="微软雅黑" panose="020B0503020204020204" charset="-122"/>
                <a:ea typeface="微软雅黑" panose="020B0503020204020204" charset="-122"/>
              </a:endParaRPr>
            </a:p>
          </p:txBody>
        </p:sp>
        <p:sp>
          <p:nvSpPr>
            <p:cNvPr id="11" name="文本框 10"/>
            <p:cNvSpPr txBox="1"/>
            <p:nvPr>
              <p:custDataLst>
                <p:tags r:id="rId15"/>
              </p:custDataLst>
            </p:nvPr>
          </p:nvSpPr>
          <p:spPr>
            <a:xfrm>
              <a:off x="8680" y="4728"/>
              <a:ext cx="683" cy="653"/>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02</a:t>
              </a:r>
              <a:endParaRPr lang="en-US" altLang="zh-CN" sz="1600" b="1" spc="80" dirty="0">
                <a:solidFill>
                  <a:srgbClr val="FFFFFF"/>
                </a:solidFill>
                <a:latin typeface="微软雅黑" panose="020B0503020204020204" charset="-122"/>
                <a:ea typeface="微软雅黑" panose="020B0503020204020204" charset="-122"/>
              </a:endParaRPr>
            </a:p>
          </p:txBody>
        </p:sp>
      </p:grpSp>
      <p:grpSp>
        <p:nvGrpSpPr>
          <p:cNvPr id="29" name="组合 28"/>
          <p:cNvGrpSpPr/>
          <p:nvPr/>
        </p:nvGrpSpPr>
        <p:grpSpPr>
          <a:xfrm>
            <a:off x="5511800" y="4740275"/>
            <a:ext cx="5434965" cy="1343025"/>
            <a:chOff x="8680" y="6920"/>
            <a:chExt cx="8559" cy="2115"/>
          </a:xfrm>
        </p:grpSpPr>
        <p:sp>
          <p:nvSpPr>
            <p:cNvPr id="7" name="椭圆 6"/>
            <p:cNvSpPr/>
            <p:nvPr>
              <p:custDataLst>
                <p:tags r:id="rId16"/>
              </p:custDataLst>
            </p:nvPr>
          </p:nvSpPr>
          <p:spPr>
            <a:xfrm>
              <a:off x="8680" y="6920"/>
              <a:ext cx="683" cy="683"/>
            </a:xfrm>
            <a:prstGeom prst="ellipse">
              <a:avLst/>
            </a:prstGeom>
            <a:solidFill>
              <a:srgbClr val="A84F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endParaRPr lang="en-US" altLang="zh-CN" sz="1400" b="1" dirty="0">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17"/>
              </p:custDataLst>
            </p:nvPr>
          </p:nvSpPr>
          <p:spPr>
            <a:xfrm>
              <a:off x="9535" y="6935"/>
              <a:ext cx="7705" cy="2101"/>
            </a:xfrm>
            <a:prstGeom prst="rect">
              <a:avLst/>
            </a:prstGeom>
            <a:noFill/>
          </p:spPr>
          <p:txBody>
            <a:bodyPr wrap="square" rtlCol="0">
              <a:noAutofit/>
            </a:bodyPr>
            <a:p>
              <a:pPr marL="0" lvl="0" indent="0" algn="l">
                <a:lnSpc>
                  <a:spcPct val="120000"/>
                </a:lnSpc>
                <a:spcBef>
                  <a:spcPts val="0"/>
                </a:spcBef>
                <a:spcAft>
                  <a:spcPts val="800"/>
                </a:spcAft>
                <a:buSzPct val="100000"/>
              </a:pPr>
              <a:r>
                <a:rPr lang="zh-CN" altLang="en-US" b="1" spc="80" dirty="0">
                  <a:solidFill>
                    <a:srgbClr val="A84FAE"/>
                  </a:solidFill>
                  <a:latin typeface="微软雅黑" panose="020B0503020204020204" charset="-122"/>
                  <a:ea typeface="微软雅黑" panose="020B0503020204020204" charset="-122"/>
                </a:rPr>
                <a:t>序列性。</a:t>
              </a:r>
              <a:endParaRPr lang="zh-CN" altLang="en-US" b="1" spc="80" dirty="0">
                <a:solidFill>
                  <a:srgbClr val="A84FAE"/>
                </a:solidFill>
                <a:latin typeface="微软雅黑" panose="020B0503020204020204" charset="-122"/>
                <a:ea typeface="微软雅黑" panose="020B0503020204020204" charset="-122"/>
              </a:endParaRPr>
            </a:p>
            <a:p>
              <a:pPr marL="0" lvl="0" indent="0" algn="l">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rPr>
                <a:t>问题解决包含一系列的心理活动，如分析、联想、比较、推论等，仅仅是简单的记忆提取等单一的认知活动不能称之为问题解决。</a:t>
              </a:r>
              <a:endParaRPr lang="zh-CN" altLang="en-US" sz="1600" spc="80" dirty="0">
                <a:solidFill>
                  <a:srgbClr val="404040"/>
                </a:solidFill>
                <a:latin typeface="微软雅黑" panose="020B0503020204020204" charset="-122"/>
                <a:ea typeface="微软雅黑" panose="020B0503020204020204" charset="-122"/>
              </a:endParaRPr>
            </a:p>
          </p:txBody>
        </p:sp>
        <p:sp>
          <p:nvSpPr>
            <p:cNvPr id="19" name="文本框 18"/>
            <p:cNvSpPr txBox="1"/>
            <p:nvPr>
              <p:custDataLst>
                <p:tags r:id="rId18"/>
              </p:custDataLst>
            </p:nvPr>
          </p:nvSpPr>
          <p:spPr>
            <a:xfrm>
              <a:off x="8680" y="6935"/>
              <a:ext cx="683" cy="653"/>
            </a:xfrm>
            <a:prstGeom prst="rect">
              <a:avLst/>
            </a:prstGeom>
            <a:noFill/>
          </p:spPr>
          <p:txBody>
            <a:bodyPr wrap="square" rtlCol="0" anchor="ctr">
              <a:normAutofit fontScale="90000"/>
            </a:bodyPr>
            <a:p>
              <a:pPr marL="0" algn="ctr">
                <a:lnSpc>
                  <a:spcPct val="100000"/>
                </a:lnSpc>
                <a:spcBef>
                  <a:spcPts val="0"/>
                </a:spcBef>
                <a:spcAft>
                  <a:spcPts val="800"/>
                </a:spcAft>
              </a:pPr>
              <a:r>
                <a:rPr lang="en-US" altLang="zh-CN" sz="1600" b="1" spc="80" dirty="0">
                  <a:solidFill>
                    <a:srgbClr val="FFFFFF"/>
                  </a:solidFill>
                  <a:latin typeface="微软雅黑" panose="020B0503020204020204" charset="-122"/>
                  <a:ea typeface="微软雅黑" panose="020B0503020204020204" charset="-122"/>
                </a:rPr>
                <a:t>03</a:t>
              </a:r>
              <a:endParaRPr lang="en-US" altLang="zh-CN" sz="1600" b="1" spc="80" dirty="0">
                <a:solidFill>
                  <a:srgbClr val="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10" name="矩形 4"/>
          <p:cNvSpPr/>
          <p:nvPr>
            <p:custDataLst>
              <p:tags r:id="rId5"/>
            </p:custDataLst>
          </p:nvPr>
        </p:nvSpPr>
        <p:spPr>
          <a:xfrm>
            <a:off x="1828815" y="609605"/>
            <a:ext cx="9906079" cy="5638845"/>
          </a:xfrm>
          <a:prstGeom prst="rect">
            <a:avLst/>
          </a:prstGeom>
          <a:solidFill>
            <a:srgbClr val="FFFFFF"/>
          </a:solidFill>
          <a:ln>
            <a:solidFill>
              <a:srgbClr val="5E7A9C">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6"/>
            </p:custDataLst>
          </p:nvPr>
        </p:nvSpPr>
        <p:spPr>
          <a:xfrm>
            <a:off x="4114833" y="1244332"/>
            <a:ext cx="7162851" cy="702944"/>
          </a:xfrm>
          <a:prstGeom prst="rect">
            <a:avLst/>
          </a:prstGeom>
          <a:noFill/>
        </p:spPr>
        <p:txBody>
          <a:bodyPr wrap="square" lIns="63500" tIns="25400" rIns="63500" bIns="25400" rtlCol="0" anchor="b" anchorCtr="0">
            <a:normAutofit/>
          </a:bodyPr>
          <a:p>
            <a:pPr marL="0" indent="0" algn="ctr">
              <a:lnSpc>
                <a:spcPct val="100000"/>
              </a:lnSpc>
              <a:spcBef>
                <a:spcPts val="0"/>
              </a:spcBef>
              <a:spcAft>
                <a:spcPts val="0"/>
              </a:spcAft>
              <a:buSzPct val="100000"/>
              <a:buNone/>
            </a:pPr>
            <a:r>
              <a:rPr lang="zh-CN" altLang="en-US" sz="4000" b="1" u="none" strike="noStrike" spc="160" baseline="0" dirty="0">
                <a:solidFill>
                  <a:srgbClr val="5E7A9C"/>
                </a:solidFill>
                <a:uLnTx/>
                <a:uFillTx/>
                <a:latin typeface="微软雅黑" panose="020B0503020204020204" charset="-122"/>
                <a:ea typeface="微软雅黑" panose="020B0503020204020204" charset="-122"/>
              </a:rPr>
              <a:t>问题解决的类型</a:t>
            </a:r>
            <a:endParaRPr lang="zh-CN" altLang="en-US" sz="4000" b="1" u="none" strike="noStrike" spc="160" baseline="0" dirty="0">
              <a:solidFill>
                <a:srgbClr val="5E7A9C"/>
              </a:solidFill>
              <a:uLnTx/>
              <a:uFillTx/>
              <a:latin typeface="微软雅黑" panose="020B0503020204020204" charset="-122"/>
              <a:ea typeface="微软雅黑" panose="020B0503020204020204" charset="-122"/>
            </a:endParaRPr>
          </a:p>
        </p:txBody>
      </p:sp>
      <p:sp>
        <p:nvSpPr>
          <p:cNvPr id="12" name="Title 6"/>
          <p:cNvSpPr txBox="1"/>
          <p:nvPr>
            <p:custDataLst>
              <p:tags r:id="rId7"/>
            </p:custDataLst>
          </p:nvPr>
        </p:nvSpPr>
        <p:spPr>
          <a:xfrm>
            <a:off x="4114833" y="2250365"/>
            <a:ext cx="7162851" cy="336330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u="sng"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hlinkClick r:id="" action="ppaction://noaction"/>
              </a:rPr>
              <a:t>常规性问题解决：</a:t>
            </a:r>
            <a:endParaRPr lang="zh-CN" altLang="en-US" sz="2000" u="sng"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hlinkClick r:id="" action="ppaction://noaction"/>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有固定答案的问题，只需要使用现成的方法来解决；</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hlinkClick r:id="" action="ppaction://noaction"/>
              </a:rPr>
              <a:t>创造性问题解决：</a:t>
            </a:r>
            <a:endParaRPr lang="zh-CN" altLang="en-US"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hlinkClick r:id="" action="ppaction://noaction"/>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没有固定答案的问题，是通过发展新方法、新步骤实现的。</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730250" lvl="2" indent="-222250" algn="l" fontAlgn="ctr">
              <a:lnSpc>
                <a:spcPct val="130000"/>
              </a:lnSpc>
              <a:spcBef>
                <a:spcPts val="0"/>
              </a:spcBef>
              <a:spcAft>
                <a:spcPts val="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注意：常规性问题与创造性问题往往是相对的，有些问</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730250" lvl="2" indent="-222250" algn="l" fontAlgn="ctr">
              <a:lnSpc>
                <a:spcPct val="130000"/>
              </a:lnSpc>
              <a:spcBef>
                <a:spcPts val="0"/>
              </a:spcBef>
              <a:spcAft>
                <a:spcPts val="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题，对新手来说可能是创造性的，但对专家而言，可能</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730250" lvl="2" indent="-222250" algn="l" fontAlgn="ctr">
              <a:lnSpc>
                <a:spcPct val="130000"/>
              </a:lnSpc>
              <a:spcBef>
                <a:spcPts val="0"/>
              </a:spcBef>
              <a:spcAft>
                <a:spcPts val="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只是常规性的。</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p:txBody>
      </p:sp>
      <p:pic>
        <p:nvPicPr>
          <p:cNvPr id="13" name="图片 12" descr="D:\meihua_service_cache\jpg/1e81c4d7229d50bc073ba814200678a1.jpg1e81c4d7229d50bc073ba814200678a1"/>
          <p:cNvPicPr>
            <a:picLocks noChangeAspect="1"/>
          </p:cNvPicPr>
          <p:nvPr>
            <p:custDataLst>
              <p:tags r:id="rId8"/>
            </p:custDataLst>
          </p:nvPr>
        </p:nvPicPr>
        <p:blipFill rotWithShape="1">
          <a:blip r:embed="rId9"/>
          <a:srcRect l="26191" r="26191"/>
          <a:stretch>
            <a:fillRect/>
          </a:stretch>
        </p:blipFill>
        <p:spPr>
          <a:xfrm>
            <a:off x="609605" y="1628762"/>
            <a:ext cx="304801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853565" y="609917"/>
            <a:ext cx="9742805" cy="5638165"/>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1"/>
            </p:custDataLst>
          </p:nvPr>
        </p:nvSpPr>
        <p:spPr>
          <a:xfrm>
            <a:off x="4114833" y="1254492"/>
            <a:ext cx="7162851" cy="702944"/>
          </a:xfrm>
          <a:prstGeom prst="rect">
            <a:avLst/>
          </a:prstGeom>
          <a:noFill/>
        </p:spPr>
        <p:txBody>
          <a:bodyPr wrap="square" lIns="63500" tIns="25400" rIns="63500" bIns="25400" rtlCol="0" anchor="b" anchorCtr="0">
            <a:normAutofit/>
          </a:bodyPr>
          <a:p>
            <a:pPr marL="0" indent="0" algn="ctr">
              <a:lnSpc>
                <a:spcPct val="100000"/>
              </a:lnSpc>
              <a:spcBef>
                <a:spcPts val="0"/>
              </a:spcBef>
              <a:spcAft>
                <a:spcPts val="0"/>
              </a:spcAft>
              <a:buSzPct val="100000"/>
              <a:buNone/>
            </a:pPr>
            <a:r>
              <a:rPr lang="zh-CN" altLang="en-US" sz="4000" b="1" u="none" strike="noStrike" spc="160" baseline="0" dirty="0">
                <a:solidFill>
                  <a:srgbClr val="5E7A9C"/>
                </a:solidFill>
                <a:uLnTx/>
                <a:uFillTx/>
                <a:latin typeface="微软雅黑" panose="020B0503020204020204" charset="-122"/>
                <a:ea typeface="微软雅黑" panose="020B0503020204020204" charset="-122"/>
              </a:rPr>
              <a:t>问题解决的类型</a:t>
            </a:r>
            <a:endParaRPr lang="zh-CN" altLang="en-US" sz="4000" b="1" u="none" strike="noStrike" spc="160" baseline="0" dirty="0">
              <a:solidFill>
                <a:srgbClr val="5E7A9C"/>
              </a:solidFill>
              <a:uLnTx/>
              <a:uFillTx/>
              <a:latin typeface="微软雅黑" panose="020B0503020204020204" charset="-122"/>
              <a:ea typeface="微软雅黑" panose="020B0503020204020204" charset="-122"/>
            </a:endParaRPr>
          </a:p>
        </p:txBody>
      </p:sp>
      <p:sp>
        <p:nvSpPr>
          <p:cNvPr id="12" name="Title 6"/>
          <p:cNvSpPr txBox="1"/>
          <p:nvPr>
            <p:custDataLst>
              <p:tags r:id="rId2"/>
            </p:custDataLst>
          </p:nvPr>
        </p:nvSpPr>
        <p:spPr>
          <a:xfrm>
            <a:off x="4114800" y="2417445"/>
            <a:ext cx="7162800" cy="20224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1000"/>
              </a:spcBef>
              <a:spcAft>
                <a:spcPts val="600"/>
              </a:spcAft>
              <a:buSzPct val="100000"/>
              <a:buFont typeface="Wingdings" panose="05000000000000000000" charset="0"/>
              <a:buChar char="l"/>
            </a:pPr>
            <a:r>
              <a:rPr lang="zh-CN" altLang="en-US" sz="2000" b="1" u="sng" strike="noStrike" spc="100" baseline="0" dirty="0">
                <a:ln w="3175">
                  <a:noFill/>
                  <a:prstDash val="dash"/>
                </a:ln>
                <a:solidFill>
                  <a:srgbClr val="0070C0"/>
                </a:solidFill>
                <a:uLnTx/>
                <a:uFillTx/>
                <a:latin typeface="微软雅黑" panose="020B0503020204020204" charset="-122"/>
                <a:ea typeface="微软雅黑" panose="020B0503020204020204" charset="-122"/>
                <a:cs typeface="微软雅黑" panose="020B0503020204020204" charset="-122"/>
                <a:hlinkClick r:id="" action="ppaction://noaction"/>
              </a:rPr>
              <a:t>常规性问题解决：</a:t>
            </a:r>
            <a:endParaRPr lang="zh-CN" altLang="en-US" sz="2000" b="1" u="sng" strike="noStrike" spc="100" baseline="0" dirty="0">
              <a:ln w="3175">
                <a:noFill/>
                <a:prstDash val="dash"/>
              </a:ln>
              <a:solidFill>
                <a:srgbClr val="0070C0"/>
              </a:solidFill>
              <a:uLnTx/>
              <a:uFillTx/>
              <a:latin typeface="微软雅黑" panose="020B0503020204020204" charset="-122"/>
              <a:ea typeface="微软雅黑" panose="020B0503020204020204" charset="-122"/>
              <a:cs typeface="微软雅黑" panose="020B0503020204020204" charset="-122"/>
              <a:hlinkClick r:id="" action="ppaction://noaction"/>
            </a:endParaRPr>
          </a:p>
          <a:p>
            <a:pPr marL="508000" lvl="1" indent="-222250" algn="l" fontAlgn="ctr">
              <a:lnSpc>
                <a:spcPct val="150000"/>
              </a:lnSpc>
              <a:spcBef>
                <a:spcPts val="0"/>
              </a:spcBef>
              <a:spcAft>
                <a:spcPts val="60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有固定答案的问题，只需要使用现成的方法来解决；</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50000"/>
              </a:lnSpc>
              <a:spcBef>
                <a:spcPts val="1000"/>
              </a:spcBef>
              <a:spcAft>
                <a:spcPts val="600"/>
              </a:spcAft>
              <a:buSzPct val="100000"/>
              <a:buFont typeface="Wingdings" panose="05000000000000000000" charset="0"/>
              <a:buChar char="l"/>
            </a:pPr>
            <a:r>
              <a:rPr lang="zh-CN" altLang="en-US" sz="2000" b="1" u="none" strike="noStrike" spc="100" baseline="0" dirty="0">
                <a:ln w="3175">
                  <a:noFill/>
                  <a:prstDash val="dash"/>
                </a:ln>
                <a:solidFill>
                  <a:srgbClr val="0070C0"/>
                </a:solidFill>
                <a:uLnTx/>
                <a:uFillTx/>
                <a:latin typeface="微软雅黑" panose="020B0503020204020204" charset="-122"/>
                <a:ea typeface="微软雅黑" panose="020B0503020204020204" charset="-122"/>
                <a:cs typeface="微软雅黑" panose="020B0503020204020204" charset="-122"/>
                <a:hlinkClick r:id="" action="ppaction://noaction"/>
              </a:rPr>
              <a:t>创造性问题解决：</a:t>
            </a:r>
            <a:endParaRPr lang="zh-CN" altLang="en-US" sz="2000" b="1" u="none" strike="noStrike" spc="100" baseline="0" dirty="0">
              <a:ln w="3175">
                <a:noFill/>
                <a:prstDash val="dash"/>
              </a:ln>
              <a:solidFill>
                <a:srgbClr val="0070C0"/>
              </a:solidFill>
              <a:uLnTx/>
              <a:uFillTx/>
              <a:latin typeface="微软雅黑" panose="020B0503020204020204" charset="-122"/>
              <a:ea typeface="微软雅黑" panose="020B0503020204020204" charset="-122"/>
              <a:cs typeface="微软雅黑" panose="020B0503020204020204" charset="-122"/>
              <a:hlinkClick r:id="" action="ppaction://noaction"/>
            </a:endParaRPr>
          </a:p>
          <a:p>
            <a:pPr marL="508000" lvl="1" indent="-222250" algn="l" fontAlgn="ctr">
              <a:lnSpc>
                <a:spcPct val="150000"/>
              </a:lnSpc>
              <a:spcBef>
                <a:spcPts val="0"/>
              </a:spcBef>
              <a:spcAft>
                <a:spcPts val="600"/>
              </a:spcAft>
              <a:buSzPct val="100000"/>
              <a:buFont typeface="Arial" panose="020B0604020202020204" pitchFamily="34" charset="0"/>
              <a:buChar char="○"/>
            </a:pP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没有固定答案的问题，是通过发展新方法、新步骤实现的。</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p:txBody>
      </p:sp>
      <p:pic>
        <p:nvPicPr>
          <p:cNvPr id="13" name="图片 12" descr="D:\meihua_service_cache\jpg/1e81c4d7229d50bc073ba814200678a1.jpg1e81c4d7229d50bc073ba814200678a1"/>
          <p:cNvPicPr>
            <a:picLocks noChangeAspect="1"/>
          </p:cNvPicPr>
          <p:nvPr>
            <p:custDataLst>
              <p:tags r:id="rId3"/>
            </p:custDataLst>
          </p:nvPr>
        </p:nvPicPr>
        <p:blipFill rotWithShape="1">
          <a:blip r:embed="rId4"/>
          <a:srcRect l="26191" r="26191"/>
          <a:stretch>
            <a:fillRect/>
          </a:stretch>
        </p:blipFill>
        <p:spPr>
          <a:xfrm>
            <a:off x="609605" y="1628762"/>
            <a:ext cx="304801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
        <p:nvSpPr>
          <p:cNvPr id="4" name="文本框 3"/>
          <p:cNvSpPr txBox="1"/>
          <p:nvPr/>
        </p:nvSpPr>
        <p:spPr>
          <a:xfrm>
            <a:off x="4114800" y="4826635"/>
            <a:ext cx="7333615" cy="810260"/>
          </a:xfrm>
          <a:prstGeom prst="rect">
            <a:avLst/>
          </a:prstGeom>
          <a:noFill/>
        </p:spPr>
        <p:txBody>
          <a:bodyPr wrap="square" rtlCol="0" anchor="t">
            <a:spAutoFit/>
          </a:bodyPr>
          <a:p>
            <a:pPr marL="720090" lvl="2" indent="-723900" algn="just" fontAlgn="ctr">
              <a:lnSpc>
                <a:spcPct val="130000"/>
              </a:lnSpc>
              <a:spcBef>
                <a:spcPts val="0"/>
              </a:spcBef>
              <a:spcAft>
                <a:spcPts val="0"/>
              </a:spcAft>
              <a:buSzPct val="100000"/>
              <a:buNone/>
              <a:extLst>
                <a:ext uri="{35155182-B16C-46BC-9424-99874614C6A1}">
                  <wpsdc:indentchars xmlns:wpsdc="http://www.wps.cn/officeDocument/2017/drawingmlCustomData" val="-300" checksum="10306220"/>
                </a:ext>
              </a:extLst>
            </a:pPr>
            <a:r>
              <a:rPr lang="zh-CN" altLang="en-US" b="1" spc="100" dirty="0">
                <a:ln w="3175">
                  <a:noFill/>
                  <a:prstDash val="dash"/>
                </a:ln>
                <a:solidFill>
                  <a:srgbClr val="C00000"/>
                </a:solidFill>
                <a:uLnTx/>
                <a:uFillTx/>
                <a:latin typeface="宋体" panose="02010600030101010101" pitchFamily="2" charset="-122"/>
                <a:ea typeface="宋体" panose="02010600030101010101" pitchFamily="2" charset="-122"/>
                <a:cs typeface="微软雅黑" panose="020B0503020204020204" charset="-122"/>
                <a:sym typeface="+mn-ea"/>
              </a:rPr>
              <a:t>注意：</a:t>
            </a:r>
            <a:r>
              <a:rPr lang="zh-CN" altLang="en-US" b="1" spc="100" dirty="0">
                <a:ln w="3175">
                  <a:noFill/>
                  <a:prstDash val="dash"/>
                </a:ln>
                <a:solidFill>
                  <a:srgbClr val="404040"/>
                </a:solidFill>
                <a:uLnTx/>
                <a:uFillTx/>
                <a:latin typeface="宋体" panose="02010600030101010101" pitchFamily="2" charset="-122"/>
                <a:ea typeface="宋体" panose="02010600030101010101" pitchFamily="2" charset="-122"/>
                <a:cs typeface="微软雅黑" panose="020B0503020204020204" charset="-122"/>
                <a:sym typeface="+mn-ea"/>
              </a:rPr>
              <a:t>常规性问题与创造性问题往往是相对的，有些问题，对新手来说可能是创造性的，但对专家而言，可能只是常规性的。</a:t>
            </a:r>
            <a:endParaRPr lang="zh-CN" altLang="en-US" b="1" spc="100" dirty="0">
              <a:ln w="3175">
                <a:noFill/>
                <a:prstDash val="dash"/>
              </a:ln>
              <a:solidFill>
                <a:srgbClr val="404040"/>
              </a:solidFill>
              <a:uLnTx/>
              <a:uFillTx/>
              <a:latin typeface="宋体" panose="02010600030101010101" pitchFamily="2" charset="-122"/>
              <a:ea typeface="宋体" panose="02010600030101010101" pitchFamily="2"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14" name="椭圆 13"/>
          <p:cNvSpPr/>
          <p:nvPr>
            <p:custDataLst>
              <p:tags r:id="rId5"/>
            </p:custDataLst>
          </p:nvPr>
        </p:nvSpPr>
        <p:spPr>
          <a:xfrm>
            <a:off x="1041896" y="4502262"/>
            <a:ext cx="1225503" cy="1225503"/>
          </a:xfrm>
          <a:prstGeom prst="ellipse">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8" name="任意多边形: 形状 17"/>
          <p:cNvSpPr/>
          <p:nvPr>
            <p:custDataLst>
              <p:tags r:id="rId6"/>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5" name="矩形: 圆角 14"/>
          <p:cNvSpPr/>
          <p:nvPr>
            <p:custDataLst>
              <p:tags r:id="rId7"/>
            </p:custDataLst>
          </p:nvPr>
        </p:nvSpPr>
        <p:spPr>
          <a:xfrm>
            <a:off x="1733539" y="584982"/>
            <a:ext cx="8724923" cy="5202286"/>
          </a:xfrm>
          <a:prstGeom prst="roundRect">
            <a:avLst>
              <a:gd name="adj" fmla="val 7762"/>
            </a:avLst>
          </a:prstGeom>
          <a:solidFill>
            <a:srgbClr val="FFE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7"/>
          <p:cNvSpPr/>
          <p:nvPr>
            <p:custDataLst>
              <p:tags r:id="rId8"/>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1" name="矩形 10"/>
          <p:cNvSpPr/>
          <p:nvPr>
            <p:custDataLst>
              <p:tags r:id="rId9"/>
            </p:custDataLst>
          </p:nvPr>
        </p:nvSpPr>
        <p:spPr>
          <a:xfrm>
            <a:off x="0" y="6154057"/>
            <a:ext cx="12192000" cy="703943"/>
          </a:xfrm>
          <a:prstGeom prst="rect">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2" name="椭圆 11"/>
          <p:cNvSpPr/>
          <p:nvPr>
            <p:custDataLst>
              <p:tags r:id="rId10"/>
            </p:custDataLst>
          </p:nvPr>
        </p:nvSpPr>
        <p:spPr>
          <a:xfrm>
            <a:off x="1927878" y="5776686"/>
            <a:ext cx="566057" cy="566057"/>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椭圆 12"/>
          <p:cNvSpPr/>
          <p:nvPr>
            <p:custDataLst>
              <p:tags r:id="rId11"/>
            </p:custDataLst>
          </p:nvPr>
        </p:nvSpPr>
        <p:spPr>
          <a:xfrm>
            <a:off x="2033435" y="5879933"/>
            <a:ext cx="356787" cy="35678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22" name="组合 21"/>
          <p:cNvGrpSpPr/>
          <p:nvPr>
            <p:custDataLst>
              <p:tags r:id="rId12"/>
            </p:custDataLst>
          </p:nvPr>
        </p:nvGrpSpPr>
        <p:grpSpPr>
          <a:xfrm>
            <a:off x="9173324" y="4875292"/>
            <a:ext cx="720000" cy="479441"/>
            <a:chOff x="7077800" y="1423980"/>
            <a:chExt cx="720000" cy="479441"/>
          </a:xfrm>
          <a:solidFill>
            <a:srgbClr val="FACAA2"/>
          </a:solidFill>
          <a:effectLst>
            <a:outerShdw blurRad="63500" sx="102000" sy="102000" algn="ctr" rotWithShape="0">
              <a:prstClr val="black">
                <a:alpha val="5000"/>
              </a:prstClr>
            </a:outerShdw>
          </a:effectLst>
        </p:grpSpPr>
        <p:sp>
          <p:nvSpPr>
            <p:cNvPr id="23" name="任意多边形: 形状 22"/>
            <p:cNvSpPr>
              <a:spLocks noChangeAspect="1"/>
            </p:cNvSpPr>
            <p:nvPr>
              <p:custDataLst>
                <p:tags r:id="rId13"/>
              </p:custDataLst>
            </p:nvPr>
          </p:nvSpPr>
          <p:spPr>
            <a:xfrm>
              <a:off x="7077800" y="1423980"/>
              <a:ext cx="311296" cy="479441"/>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4" name="任意多边形: 形状 23"/>
            <p:cNvSpPr>
              <a:spLocks noChangeAspect="1"/>
            </p:cNvSpPr>
            <p:nvPr>
              <p:custDataLst>
                <p:tags r:id="rId14"/>
              </p:custDataLst>
            </p:nvPr>
          </p:nvSpPr>
          <p:spPr>
            <a:xfrm>
              <a:off x="7486504" y="1423980"/>
              <a:ext cx="311296" cy="479441"/>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sp>
        <p:nvSpPr>
          <p:cNvPr id="3" name="文本框 2"/>
          <p:cNvSpPr txBox="1"/>
          <p:nvPr>
            <p:custDataLst>
              <p:tags r:id="rId15"/>
            </p:custDataLst>
          </p:nvPr>
        </p:nvSpPr>
        <p:spPr>
          <a:xfrm>
            <a:off x="2493645" y="2090420"/>
            <a:ext cx="6098540" cy="3234055"/>
          </a:xfrm>
          <a:prstGeom prst="rect">
            <a:avLst/>
          </a:prstGeom>
          <a:noFill/>
        </p:spPr>
        <p:txBody>
          <a:bodyPr wrap="square" lIns="90170" tIns="46990" rIns="90170" bIns="46990" rtlCol="0">
            <a:normAutofit lnSpcReduction="10000"/>
          </a:bodyPr>
          <a:lstStyle>
            <a:defPPr>
              <a:defRPr lang="zh-CN"/>
            </a:defPPr>
            <a:lvl1pPr fontAlgn="auto">
              <a:lnSpc>
                <a:spcPct val="130000"/>
              </a:lnSpc>
              <a:spcAft>
                <a:spcPts val="1000"/>
              </a:spcAft>
              <a:defRPr sz="1600" spc="150"/>
            </a:lvl1pPr>
          </a:lstStyle>
          <a:p>
            <a:pPr marL="0" lvl="0" indent="-361950" algn="just" fontAlgn="ctr">
              <a:lnSpc>
                <a:spcPct val="130000"/>
              </a:lnSpc>
              <a:spcBef>
                <a:spcPts val="1000"/>
              </a:spcBef>
              <a:spcAft>
                <a:spcPts val="0"/>
              </a:spcAft>
              <a:buClr>
                <a:schemeClr val="tx2"/>
              </a:buClr>
              <a:buSzPct val="100000"/>
              <a:buFont typeface="WPS-Bullets" pitchFamily="2" charset="0"/>
              <a:buNone/>
            </a:pPr>
            <a:r>
              <a:rPr lang="zh-CN" altLang="en-US" sz="1800" b="1" u="none" strike="noStrike" spc="0" baseline="0" dirty="0">
                <a:solidFill>
                  <a:srgbClr val="404040"/>
                </a:solidFill>
                <a:latin typeface="微软雅黑" panose="020B0503020204020204" charset="-122"/>
                <a:ea typeface="微软雅黑" panose="020B0503020204020204" charset="-122"/>
                <a:cs typeface="微软雅黑" panose="020B0503020204020204" charset="-122"/>
              </a:rPr>
              <a:t>现代认知心理学用于研究人的问题解决过程的心理特点的一个实验。河内塔问题的初始状态有A、B、C三根柱子，在A柱上有中间带孔从大到小由下到上重叠像"塔"一样的若干圆盘。目标状态是将"塔"移到C柱上，B柱作为过渡。规则是每次只能移动最上面的一个圆盘， 大圆盘不能压在小圆盘上。要求探索从初始状态到目标状态的通路，最终解决问题，达到目标状态。被试者一边思考，一边大声报告出思考的内容。主试根据被试的口头报告， 分析其思维活动过程。</a:t>
            </a:r>
            <a:endParaRPr lang="zh-CN" altLang="en-US" sz="1800" b="1" u="none" strike="noStrike" spc="0" baseline="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16"/>
            </p:custDataLst>
          </p:nvPr>
        </p:nvSpPr>
        <p:spPr>
          <a:xfrm>
            <a:off x="2493645" y="1149350"/>
            <a:ext cx="7193280" cy="624840"/>
          </a:xfrm>
          <a:prstGeom prst="rect">
            <a:avLst/>
          </a:prstGeom>
          <a:noFill/>
        </p:spPr>
        <p:txBody>
          <a:bodyPr wrap="square" lIns="90170" tIns="46990" rIns="90170" bIns="46990" rtlCol="0">
            <a:normAutofit/>
          </a:bodyPr>
          <a:lstStyle/>
          <a:p>
            <a:pPr marL="0" lvl="0" indent="0" algn="l" fontAlgn="auto">
              <a:lnSpc>
                <a:spcPct val="100000"/>
              </a:lnSpc>
              <a:spcBef>
                <a:spcPts val="0"/>
              </a:spcBef>
              <a:spcAft>
                <a:spcPts val="0"/>
              </a:spcAft>
              <a:buSzPct val="100000"/>
              <a:buNone/>
            </a:pPr>
            <a:r>
              <a:rPr lang="zh-CN" altLang="en-US" sz="3200" b="1" spc="300">
                <a:solidFill>
                  <a:srgbClr val="5E7A9C"/>
                </a:solidFill>
                <a:latin typeface="微软雅黑" panose="020B0503020204020204" charset="-122"/>
                <a:ea typeface="微软雅黑" panose="020B0503020204020204" charset="-122"/>
                <a:sym typeface="+mn-ea"/>
              </a:rPr>
              <a:t>案例教学</a:t>
            </a:r>
            <a:endParaRPr lang="zh-CN" altLang="en-US" sz="3200" b="1" spc="300">
              <a:solidFill>
                <a:srgbClr val="5E7A9C"/>
              </a:solidFill>
              <a:latin typeface="微软雅黑" panose="020B0503020204020204" charset="-122"/>
              <a:ea typeface="微软雅黑" panose="020B0503020204020204" charset="-122"/>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14" name="椭圆 13"/>
          <p:cNvSpPr/>
          <p:nvPr>
            <p:custDataLst>
              <p:tags r:id="rId5"/>
            </p:custDataLst>
          </p:nvPr>
        </p:nvSpPr>
        <p:spPr>
          <a:xfrm>
            <a:off x="1041896" y="4502262"/>
            <a:ext cx="1225503" cy="1225503"/>
          </a:xfrm>
          <a:prstGeom prst="ellipse">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8" name="任意多边形: 形状 17"/>
          <p:cNvSpPr/>
          <p:nvPr>
            <p:custDataLst>
              <p:tags r:id="rId6"/>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5" name="矩形: 圆角 14"/>
          <p:cNvSpPr/>
          <p:nvPr>
            <p:custDataLst>
              <p:tags r:id="rId7"/>
            </p:custDataLst>
          </p:nvPr>
        </p:nvSpPr>
        <p:spPr>
          <a:xfrm>
            <a:off x="1733539" y="584982"/>
            <a:ext cx="8724923" cy="5202286"/>
          </a:xfrm>
          <a:prstGeom prst="roundRect">
            <a:avLst>
              <a:gd name="adj" fmla="val 7762"/>
            </a:avLst>
          </a:prstGeom>
          <a:solidFill>
            <a:srgbClr val="FFE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7"/>
          <p:cNvSpPr/>
          <p:nvPr>
            <p:custDataLst>
              <p:tags r:id="rId8"/>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1" name="矩形 10"/>
          <p:cNvSpPr/>
          <p:nvPr>
            <p:custDataLst>
              <p:tags r:id="rId9"/>
            </p:custDataLst>
          </p:nvPr>
        </p:nvSpPr>
        <p:spPr>
          <a:xfrm>
            <a:off x="-5715" y="6154057"/>
            <a:ext cx="12192000" cy="703943"/>
          </a:xfrm>
          <a:prstGeom prst="rect">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2" name="椭圆 11"/>
          <p:cNvSpPr/>
          <p:nvPr>
            <p:custDataLst>
              <p:tags r:id="rId10"/>
            </p:custDataLst>
          </p:nvPr>
        </p:nvSpPr>
        <p:spPr>
          <a:xfrm>
            <a:off x="1927878" y="5776686"/>
            <a:ext cx="566057" cy="566057"/>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3" name="椭圆 12"/>
          <p:cNvSpPr/>
          <p:nvPr>
            <p:custDataLst>
              <p:tags r:id="rId11"/>
            </p:custDataLst>
          </p:nvPr>
        </p:nvSpPr>
        <p:spPr>
          <a:xfrm>
            <a:off x="2033435" y="5879933"/>
            <a:ext cx="356787" cy="35678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 name="文本框 5"/>
          <p:cNvSpPr txBox="1"/>
          <p:nvPr>
            <p:custDataLst>
              <p:tags r:id="rId12"/>
            </p:custDataLst>
          </p:nvPr>
        </p:nvSpPr>
        <p:spPr>
          <a:xfrm>
            <a:off x="2493645" y="1149350"/>
            <a:ext cx="7193280" cy="624840"/>
          </a:xfrm>
          <a:prstGeom prst="rect">
            <a:avLst/>
          </a:prstGeom>
          <a:noFill/>
        </p:spPr>
        <p:txBody>
          <a:bodyPr wrap="square" lIns="90170" tIns="46990" rIns="90170" bIns="46990" rtlCol="0">
            <a:normAutofit/>
          </a:bodyPr>
          <a:lstStyle/>
          <a:p>
            <a:pPr marL="0" lvl="0" indent="0" algn="l" fontAlgn="auto">
              <a:lnSpc>
                <a:spcPct val="100000"/>
              </a:lnSpc>
              <a:spcBef>
                <a:spcPts val="0"/>
              </a:spcBef>
              <a:spcAft>
                <a:spcPts val="0"/>
              </a:spcAft>
              <a:buSzPct val="100000"/>
              <a:buNone/>
            </a:pPr>
            <a:r>
              <a:rPr lang="zh-CN" altLang="en-US" sz="3200" b="1" dirty="0">
                <a:sym typeface="+mn-ea"/>
              </a:rPr>
              <a:t>思考：如何完成任务</a:t>
            </a:r>
            <a:endParaRPr lang="zh-CN" altLang="en-US" sz="3200" b="1" spc="300" dirty="0">
              <a:solidFill>
                <a:srgbClr val="5E7A9C"/>
              </a:solidFill>
              <a:latin typeface="微软雅黑" panose="020B0503020204020204" charset="-122"/>
              <a:ea typeface="微软雅黑" panose="020B0503020204020204" charset="-122"/>
              <a:sym typeface="+mn-ea"/>
            </a:endParaRPr>
          </a:p>
        </p:txBody>
      </p:sp>
      <p:grpSp>
        <p:nvGrpSpPr>
          <p:cNvPr id="40" name="组合 39"/>
          <p:cNvGrpSpPr/>
          <p:nvPr/>
        </p:nvGrpSpPr>
        <p:grpSpPr>
          <a:xfrm>
            <a:off x="6407150" y="2446655"/>
            <a:ext cx="3200400" cy="2939415"/>
            <a:chOff x="10090" y="3973"/>
            <a:chExt cx="5040" cy="4629"/>
          </a:xfrm>
        </p:grpSpPr>
        <p:sp>
          <p:nvSpPr>
            <p:cNvPr id="20" name="Text Box 15"/>
            <p:cNvSpPr txBox="1"/>
            <p:nvPr/>
          </p:nvSpPr>
          <p:spPr>
            <a:xfrm>
              <a:off x="11410" y="3973"/>
              <a:ext cx="2400" cy="720"/>
            </a:xfrm>
            <a:prstGeom prst="rect">
              <a:avLst/>
            </a:prstGeom>
            <a:noFill/>
            <a:ln w="9525">
              <a:noFill/>
            </a:ln>
          </p:spPr>
          <p:txBody>
            <a:bodyPr anchor="t">
              <a:spAutoFit/>
            </a:bodyPr>
            <a:p>
              <a:pPr algn="ctr">
                <a:spcBef>
                  <a:spcPct val="50000"/>
                </a:spcBef>
              </a:pPr>
              <a:r>
                <a:rPr lang="zh-CN" altLang="en-US" sz="2400" b="1" dirty="0">
                  <a:latin typeface="Times New Roman" panose="02020603050405020304" pitchFamily="18" charset="0"/>
                  <a:ea typeface="宋体" panose="02010600030101010101" pitchFamily="2" charset="-122"/>
                </a:rPr>
                <a:t>目标状态</a:t>
              </a:r>
              <a:endParaRPr lang="zh-CN" altLang="en-US" sz="2400" b="1" dirty="0">
                <a:latin typeface="Times New Roman" panose="02020603050405020304" pitchFamily="18" charset="0"/>
                <a:ea typeface="宋体" panose="02010600030101010101" pitchFamily="2" charset="-122"/>
              </a:endParaRPr>
            </a:p>
          </p:txBody>
        </p:sp>
        <p:grpSp>
          <p:nvGrpSpPr>
            <p:cNvPr id="39" name="组合 38"/>
            <p:cNvGrpSpPr/>
            <p:nvPr/>
          </p:nvGrpSpPr>
          <p:grpSpPr>
            <a:xfrm>
              <a:off x="10090" y="5122"/>
              <a:ext cx="5040" cy="3480"/>
              <a:chOff x="10090" y="5122"/>
              <a:chExt cx="5040" cy="3480"/>
            </a:xfrm>
          </p:grpSpPr>
          <p:grpSp>
            <p:nvGrpSpPr>
              <p:cNvPr id="37" name="组合 36"/>
              <p:cNvGrpSpPr/>
              <p:nvPr/>
            </p:nvGrpSpPr>
            <p:grpSpPr>
              <a:xfrm>
                <a:off x="10090" y="5122"/>
                <a:ext cx="840" cy="3480"/>
                <a:chOff x="10090" y="5122"/>
                <a:chExt cx="840" cy="3480"/>
              </a:xfrm>
            </p:grpSpPr>
            <p:sp>
              <p:nvSpPr>
                <p:cNvPr id="25" name="Line 17"/>
                <p:cNvSpPr/>
                <p:nvPr/>
              </p:nvSpPr>
              <p:spPr>
                <a:xfrm>
                  <a:off x="10510" y="5122"/>
                  <a:ext cx="0" cy="2520"/>
                </a:xfrm>
                <a:prstGeom prst="line">
                  <a:avLst/>
                </a:prstGeom>
                <a:ln w="76200" cap="flat" cmpd="sng">
                  <a:solidFill>
                    <a:schemeClr val="tx1"/>
                  </a:solidFill>
                  <a:prstDash val="solid"/>
                  <a:round/>
                  <a:headEnd type="none" w="med" len="med"/>
                  <a:tailEnd type="none" w="med" len="med"/>
                </a:ln>
              </p:spPr>
            </p:sp>
            <p:sp>
              <p:nvSpPr>
                <p:cNvPr id="28" name="Text Box 20"/>
                <p:cNvSpPr txBox="1"/>
                <p:nvPr/>
              </p:nvSpPr>
              <p:spPr>
                <a:xfrm>
                  <a:off x="10090" y="7882"/>
                  <a:ext cx="840" cy="720"/>
                </a:xfrm>
                <a:prstGeom prst="rect">
                  <a:avLst/>
                </a:prstGeom>
                <a:noFill/>
                <a:ln w="9525">
                  <a:noFill/>
                </a:ln>
              </p:spPr>
              <p:txBody>
                <a:bodyPr anchor="ctr" anchorCtr="0">
                  <a:spAutoFit/>
                </a:bodyPr>
                <a:p>
                  <a:pPr algn="ctr">
                    <a:spcBef>
                      <a:spcPct val="50000"/>
                    </a:spcBef>
                  </a:pPr>
                  <a:r>
                    <a:rPr lang="en-US" altLang="zh-CN" sz="2400" b="1" dirty="0">
                      <a:latin typeface="Arial" panose="020B0604020202020204" pitchFamily="34" charset="0"/>
                      <a:ea typeface="宋体" panose="02010600030101010101" pitchFamily="2" charset="-122"/>
                    </a:rPr>
                    <a:t>A</a:t>
                  </a:r>
                  <a:endParaRPr lang="en-US" altLang="zh-CN" sz="2400" b="1" dirty="0">
                    <a:latin typeface="Arial" panose="020B0604020202020204" pitchFamily="34" charset="0"/>
                    <a:ea typeface="宋体" panose="02010600030101010101" pitchFamily="2" charset="-122"/>
                  </a:endParaRPr>
                </a:p>
              </p:txBody>
            </p:sp>
          </p:grpSp>
          <p:grpSp>
            <p:nvGrpSpPr>
              <p:cNvPr id="36" name="组合 35"/>
              <p:cNvGrpSpPr/>
              <p:nvPr/>
            </p:nvGrpSpPr>
            <p:grpSpPr>
              <a:xfrm>
                <a:off x="11650" y="5122"/>
                <a:ext cx="720" cy="3480"/>
                <a:chOff x="12070" y="5122"/>
                <a:chExt cx="720" cy="3480"/>
              </a:xfrm>
            </p:grpSpPr>
            <p:sp>
              <p:nvSpPr>
                <p:cNvPr id="26" name="Line 18"/>
                <p:cNvSpPr/>
                <p:nvPr/>
              </p:nvSpPr>
              <p:spPr>
                <a:xfrm>
                  <a:off x="12430" y="5122"/>
                  <a:ext cx="0" cy="2520"/>
                </a:xfrm>
                <a:prstGeom prst="line">
                  <a:avLst/>
                </a:prstGeom>
                <a:ln w="76200" cap="flat" cmpd="sng">
                  <a:solidFill>
                    <a:schemeClr val="tx1"/>
                  </a:solidFill>
                  <a:prstDash val="solid"/>
                  <a:round/>
                  <a:headEnd type="none" w="med" len="med"/>
                  <a:tailEnd type="none" w="med" len="med"/>
                </a:ln>
              </p:spPr>
            </p:sp>
            <p:sp>
              <p:nvSpPr>
                <p:cNvPr id="29" name="Text Box 21"/>
                <p:cNvSpPr txBox="1"/>
                <p:nvPr/>
              </p:nvSpPr>
              <p:spPr>
                <a:xfrm>
                  <a:off x="12070" y="7882"/>
                  <a:ext cx="720" cy="720"/>
                </a:xfrm>
                <a:prstGeom prst="rect">
                  <a:avLst/>
                </a:prstGeom>
                <a:noFill/>
                <a:ln w="9525">
                  <a:noFill/>
                </a:ln>
              </p:spPr>
              <p:txBody>
                <a:bodyPr anchor="ctr" anchorCtr="0">
                  <a:spAutoFit/>
                </a:bodyPr>
                <a:p>
                  <a:pPr algn="ctr">
                    <a:spcBef>
                      <a:spcPct val="50000"/>
                    </a:spcBef>
                  </a:pPr>
                  <a:r>
                    <a:rPr lang="en-US" altLang="zh-CN" sz="2400" b="1" dirty="0">
                      <a:latin typeface="Arial" panose="020B0604020202020204" pitchFamily="34" charset="0"/>
                      <a:ea typeface="宋体" panose="02010600030101010101" pitchFamily="2" charset="-122"/>
                    </a:rPr>
                    <a:t>B</a:t>
                  </a:r>
                  <a:endParaRPr lang="en-US" altLang="zh-CN" sz="2400" b="1" dirty="0">
                    <a:latin typeface="Arial" panose="020B0604020202020204" pitchFamily="34" charset="0"/>
                    <a:ea typeface="宋体" panose="02010600030101010101" pitchFamily="2" charset="-122"/>
                  </a:endParaRPr>
                </a:p>
              </p:txBody>
            </p:sp>
          </p:grpSp>
          <p:grpSp>
            <p:nvGrpSpPr>
              <p:cNvPr id="38" name="组合 37"/>
              <p:cNvGrpSpPr/>
              <p:nvPr/>
            </p:nvGrpSpPr>
            <p:grpSpPr>
              <a:xfrm>
                <a:off x="13090" y="5122"/>
                <a:ext cx="2040" cy="3480"/>
                <a:chOff x="13090" y="5122"/>
                <a:chExt cx="2040" cy="3480"/>
              </a:xfrm>
            </p:grpSpPr>
            <p:sp>
              <p:nvSpPr>
                <p:cNvPr id="30" name="Text Box 22"/>
                <p:cNvSpPr txBox="1"/>
                <p:nvPr/>
              </p:nvSpPr>
              <p:spPr>
                <a:xfrm>
                  <a:off x="13630" y="7882"/>
                  <a:ext cx="960" cy="720"/>
                </a:xfrm>
                <a:prstGeom prst="rect">
                  <a:avLst/>
                </a:prstGeom>
                <a:noFill/>
                <a:ln w="9525">
                  <a:noFill/>
                </a:ln>
              </p:spPr>
              <p:txBody>
                <a:bodyPr anchor="ctr" anchorCtr="0">
                  <a:spAutoFit/>
                </a:bodyPr>
                <a:p>
                  <a:pPr algn="ctr">
                    <a:spcBef>
                      <a:spcPct val="50000"/>
                    </a:spcBef>
                  </a:pPr>
                  <a:r>
                    <a:rPr lang="en-US" altLang="zh-CN" sz="2400" b="1" dirty="0">
                      <a:latin typeface="Arial" panose="020B0604020202020204" pitchFamily="34" charset="0"/>
                      <a:ea typeface="宋体" panose="02010600030101010101" pitchFamily="2" charset="-122"/>
                    </a:rPr>
                    <a:t>C</a:t>
                  </a:r>
                  <a:endParaRPr lang="en-US" altLang="zh-CN" sz="2400" b="1" dirty="0">
                    <a:latin typeface="Arial" panose="020B0604020202020204" pitchFamily="34" charset="0"/>
                    <a:ea typeface="宋体" panose="02010600030101010101" pitchFamily="2" charset="-122"/>
                  </a:endParaRPr>
                </a:p>
              </p:txBody>
            </p:sp>
            <p:grpSp>
              <p:nvGrpSpPr>
                <p:cNvPr id="35" name="组合 34"/>
                <p:cNvGrpSpPr/>
                <p:nvPr/>
              </p:nvGrpSpPr>
              <p:grpSpPr>
                <a:xfrm>
                  <a:off x="13090" y="5122"/>
                  <a:ext cx="2040" cy="2520"/>
                  <a:chOff x="13090" y="5122"/>
                  <a:chExt cx="2040" cy="2520"/>
                </a:xfrm>
              </p:grpSpPr>
              <p:sp>
                <p:nvSpPr>
                  <p:cNvPr id="27" name="Line 19"/>
                  <p:cNvSpPr/>
                  <p:nvPr/>
                </p:nvSpPr>
                <p:spPr>
                  <a:xfrm>
                    <a:off x="14110" y="5122"/>
                    <a:ext cx="0" cy="2520"/>
                  </a:xfrm>
                  <a:prstGeom prst="line">
                    <a:avLst/>
                  </a:prstGeom>
                  <a:ln w="76200" cap="flat" cmpd="sng">
                    <a:solidFill>
                      <a:schemeClr val="tx1"/>
                    </a:solidFill>
                    <a:prstDash val="solid"/>
                    <a:round/>
                    <a:headEnd type="none" w="med" len="med"/>
                    <a:tailEnd type="none" w="med" len="med"/>
                  </a:ln>
                </p:spPr>
              </p:sp>
              <p:sp>
                <p:nvSpPr>
                  <p:cNvPr id="31" name="Oval 23"/>
                  <p:cNvSpPr/>
                  <p:nvPr/>
                </p:nvSpPr>
                <p:spPr>
                  <a:xfrm>
                    <a:off x="13090" y="7402"/>
                    <a:ext cx="2040" cy="240"/>
                  </a:xfrm>
                  <a:prstGeom prst="ellipse">
                    <a:avLst/>
                  </a:prstGeom>
                  <a:solidFill>
                    <a:srgbClr val="0033CC"/>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2" name="Oval 24"/>
                  <p:cNvSpPr/>
                  <p:nvPr/>
                </p:nvSpPr>
                <p:spPr>
                  <a:xfrm>
                    <a:off x="13330" y="7162"/>
                    <a:ext cx="1560" cy="24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33" name="Oval 25"/>
                  <p:cNvSpPr/>
                  <p:nvPr/>
                </p:nvSpPr>
                <p:spPr>
                  <a:xfrm>
                    <a:off x="13630" y="6922"/>
                    <a:ext cx="960" cy="240"/>
                  </a:xfrm>
                  <a:prstGeom prst="ellipse">
                    <a:avLst/>
                  </a:prstGeom>
                  <a:solidFill>
                    <a:schemeClr val="accent2"/>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grpSp>
          </p:grpSp>
        </p:grpSp>
      </p:grpSp>
      <p:grpSp>
        <p:nvGrpSpPr>
          <p:cNvPr id="68" name="组合 67"/>
          <p:cNvGrpSpPr/>
          <p:nvPr/>
        </p:nvGrpSpPr>
        <p:grpSpPr>
          <a:xfrm>
            <a:off x="2646680" y="2519680"/>
            <a:ext cx="2753360" cy="2866390"/>
            <a:chOff x="4168" y="3968"/>
            <a:chExt cx="4336" cy="4514"/>
          </a:xfrm>
        </p:grpSpPr>
        <p:grpSp>
          <p:nvGrpSpPr>
            <p:cNvPr id="67" name="组合 66"/>
            <p:cNvGrpSpPr/>
            <p:nvPr/>
          </p:nvGrpSpPr>
          <p:grpSpPr>
            <a:xfrm>
              <a:off x="4168" y="5130"/>
              <a:ext cx="4336" cy="3352"/>
              <a:chOff x="3968" y="5130"/>
              <a:chExt cx="4336" cy="3352"/>
            </a:xfrm>
          </p:grpSpPr>
          <p:grpSp>
            <p:nvGrpSpPr>
              <p:cNvPr id="42" name="组合 41"/>
              <p:cNvGrpSpPr/>
              <p:nvPr/>
            </p:nvGrpSpPr>
            <p:grpSpPr>
              <a:xfrm>
                <a:off x="6496" y="5130"/>
                <a:ext cx="600" cy="3352"/>
                <a:chOff x="6375" y="5130"/>
                <a:chExt cx="600" cy="3352"/>
              </a:xfrm>
            </p:grpSpPr>
            <p:sp>
              <p:nvSpPr>
                <p:cNvPr id="4" name="Line 6"/>
                <p:cNvSpPr/>
                <p:nvPr/>
              </p:nvSpPr>
              <p:spPr>
                <a:xfrm>
                  <a:off x="6675" y="5130"/>
                  <a:ext cx="0" cy="2400"/>
                </a:xfrm>
                <a:prstGeom prst="line">
                  <a:avLst/>
                </a:prstGeom>
                <a:ln w="76200" cap="flat" cmpd="sng">
                  <a:solidFill>
                    <a:schemeClr val="tx1"/>
                  </a:solidFill>
                  <a:prstDash val="solid"/>
                  <a:round/>
                  <a:headEnd type="none" w="med" len="med"/>
                  <a:tailEnd type="none" w="med" len="med"/>
                </a:ln>
              </p:spPr>
            </p:sp>
            <p:sp>
              <p:nvSpPr>
                <p:cNvPr id="9" name="Text Box 9"/>
                <p:cNvSpPr txBox="1"/>
                <p:nvPr/>
              </p:nvSpPr>
              <p:spPr>
                <a:xfrm>
                  <a:off x="6375" y="7762"/>
                  <a:ext cx="600" cy="720"/>
                </a:xfrm>
                <a:prstGeom prst="rect">
                  <a:avLst/>
                </a:prstGeom>
                <a:noFill/>
                <a:ln w="9525">
                  <a:noFill/>
                </a:ln>
              </p:spPr>
              <p:txBody>
                <a:bodyPr anchor="t">
                  <a:spAutoFit/>
                </a:bodyPr>
                <a:p>
                  <a:pPr>
                    <a:spcBef>
                      <a:spcPct val="50000"/>
                    </a:spcBef>
                  </a:pPr>
                  <a:r>
                    <a:rPr lang="en-US" altLang="zh-CN" sz="2400" b="1" dirty="0">
                      <a:latin typeface="Arial" panose="020B0604020202020204" pitchFamily="34" charset="0"/>
                      <a:ea typeface="宋体" panose="02010600030101010101" pitchFamily="2" charset="-122"/>
                    </a:rPr>
                    <a:t>B</a:t>
                  </a:r>
                  <a:endParaRPr lang="en-US" altLang="zh-CN" sz="2400" b="1" dirty="0">
                    <a:latin typeface="Arial" panose="020B0604020202020204" pitchFamily="34" charset="0"/>
                    <a:ea typeface="宋体" panose="02010600030101010101" pitchFamily="2" charset="-122"/>
                  </a:endParaRPr>
                </a:p>
              </p:txBody>
            </p:sp>
          </p:grpSp>
          <p:grpSp>
            <p:nvGrpSpPr>
              <p:cNvPr id="43" name="组合 42"/>
              <p:cNvGrpSpPr/>
              <p:nvPr/>
            </p:nvGrpSpPr>
            <p:grpSpPr>
              <a:xfrm>
                <a:off x="7704" y="5130"/>
                <a:ext cx="600" cy="3352"/>
                <a:chOff x="7703" y="5130"/>
                <a:chExt cx="600" cy="3352"/>
              </a:xfrm>
            </p:grpSpPr>
            <p:sp>
              <p:nvSpPr>
                <p:cNvPr id="5" name="Line 7"/>
                <p:cNvSpPr/>
                <p:nvPr/>
              </p:nvSpPr>
              <p:spPr>
                <a:xfrm>
                  <a:off x="8003" y="5130"/>
                  <a:ext cx="0" cy="2400"/>
                </a:xfrm>
                <a:prstGeom prst="line">
                  <a:avLst/>
                </a:prstGeom>
                <a:ln w="76200" cap="flat" cmpd="sng">
                  <a:solidFill>
                    <a:schemeClr val="tx1"/>
                  </a:solidFill>
                  <a:prstDash val="solid"/>
                  <a:round/>
                  <a:headEnd type="none" w="med" len="med"/>
                  <a:tailEnd type="none" w="med" len="med"/>
                </a:ln>
              </p:spPr>
            </p:sp>
            <p:sp>
              <p:nvSpPr>
                <p:cNvPr id="10" name="Text Box 10"/>
                <p:cNvSpPr txBox="1"/>
                <p:nvPr/>
              </p:nvSpPr>
              <p:spPr>
                <a:xfrm>
                  <a:off x="7703" y="7762"/>
                  <a:ext cx="600" cy="720"/>
                </a:xfrm>
                <a:prstGeom prst="rect">
                  <a:avLst/>
                </a:prstGeom>
                <a:noFill/>
                <a:ln w="9525">
                  <a:noFill/>
                </a:ln>
              </p:spPr>
              <p:txBody>
                <a:bodyPr anchor="t">
                  <a:spAutoFit/>
                </a:bodyPr>
                <a:p>
                  <a:pPr>
                    <a:spcBef>
                      <a:spcPct val="50000"/>
                    </a:spcBef>
                  </a:pPr>
                  <a:r>
                    <a:rPr lang="en-US" altLang="zh-CN" sz="2400" b="1" dirty="0">
                      <a:latin typeface="Arial" panose="020B0604020202020204" pitchFamily="34" charset="0"/>
                      <a:ea typeface="宋体" panose="02010600030101010101" pitchFamily="2" charset="-122"/>
                    </a:rPr>
                    <a:t>C</a:t>
                  </a:r>
                  <a:endParaRPr lang="en-US" altLang="zh-CN" sz="2400" b="1" dirty="0">
                    <a:latin typeface="Arial" panose="020B0604020202020204" pitchFamily="34" charset="0"/>
                    <a:ea typeface="宋体" panose="02010600030101010101" pitchFamily="2" charset="-122"/>
                  </a:endParaRPr>
                </a:p>
              </p:txBody>
            </p:sp>
          </p:grpSp>
          <p:grpSp>
            <p:nvGrpSpPr>
              <p:cNvPr id="41" name="组合 40"/>
              <p:cNvGrpSpPr/>
              <p:nvPr/>
            </p:nvGrpSpPr>
            <p:grpSpPr>
              <a:xfrm>
                <a:off x="3968" y="5130"/>
                <a:ext cx="1920" cy="3352"/>
                <a:chOff x="3968" y="5130"/>
                <a:chExt cx="1920" cy="3352"/>
              </a:xfrm>
            </p:grpSpPr>
            <p:sp>
              <p:nvSpPr>
                <p:cNvPr id="2" name="Line 5"/>
                <p:cNvSpPr/>
                <p:nvPr/>
              </p:nvSpPr>
              <p:spPr>
                <a:xfrm>
                  <a:off x="4928" y="5130"/>
                  <a:ext cx="0" cy="2400"/>
                </a:xfrm>
                <a:prstGeom prst="line">
                  <a:avLst/>
                </a:prstGeom>
                <a:ln w="76200" cap="flat" cmpd="sng">
                  <a:solidFill>
                    <a:schemeClr val="tx1"/>
                  </a:solidFill>
                  <a:prstDash val="solid"/>
                  <a:round/>
                  <a:headEnd type="none" w="med" len="med"/>
                  <a:tailEnd type="none" w="med" len="med"/>
                </a:ln>
              </p:spPr>
            </p:sp>
            <p:sp>
              <p:nvSpPr>
                <p:cNvPr id="7" name="Text Box 8"/>
                <p:cNvSpPr txBox="1"/>
                <p:nvPr/>
              </p:nvSpPr>
              <p:spPr>
                <a:xfrm>
                  <a:off x="4628" y="7762"/>
                  <a:ext cx="600" cy="720"/>
                </a:xfrm>
                <a:prstGeom prst="rect">
                  <a:avLst/>
                </a:prstGeom>
                <a:noFill/>
                <a:ln w="9525">
                  <a:noFill/>
                </a:ln>
              </p:spPr>
              <p:txBody>
                <a:bodyPr anchor="t">
                  <a:spAutoFit/>
                </a:bodyPr>
                <a:p>
                  <a:pPr>
                    <a:spcBef>
                      <a:spcPct val="50000"/>
                    </a:spcBef>
                  </a:pPr>
                  <a:r>
                    <a:rPr lang="en-US" altLang="zh-CN" sz="2400" b="1" dirty="0">
                      <a:latin typeface="Arial" panose="020B0604020202020204" pitchFamily="34" charset="0"/>
                      <a:ea typeface="宋体" panose="02010600030101010101" pitchFamily="2" charset="-122"/>
                    </a:rPr>
                    <a:t>A</a:t>
                  </a:r>
                  <a:endParaRPr lang="en-US" altLang="zh-CN" sz="2400" b="1" dirty="0">
                    <a:latin typeface="Arial" panose="020B0604020202020204" pitchFamily="34" charset="0"/>
                    <a:ea typeface="宋体" panose="02010600030101010101" pitchFamily="2" charset="-122"/>
                  </a:endParaRPr>
                </a:p>
              </p:txBody>
            </p:sp>
            <p:sp>
              <p:nvSpPr>
                <p:cNvPr id="16" name="Oval 11"/>
                <p:cNvSpPr/>
                <p:nvPr/>
              </p:nvSpPr>
              <p:spPr>
                <a:xfrm>
                  <a:off x="3968" y="7282"/>
                  <a:ext cx="1920" cy="240"/>
                </a:xfrm>
                <a:prstGeom prst="ellipse">
                  <a:avLst/>
                </a:prstGeom>
                <a:solidFill>
                  <a:srgbClr val="0033CC"/>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7" name="Oval 12"/>
                <p:cNvSpPr/>
                <p:nvPr/>
              </p:nvSpPr>
              <p:spPr>
                <a:xfrm>
                  <a:off x="4148" y="7055"/>
                  <a:ext cx="1560" cy="240"/>
                </a:xfrm>
                <a:prstGeom prst="ellipse">
                  <a:avLst/>
                </a:prstGeom>
                <a:solidFill>
                  <a:srgbClr val="CC0000"/>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9" name="Oval 13"/>
                <p:cNvSpPr/>
                <p:nvPr/>
              </p:nvSpPr>
              <p:spPr>
                <a:xfrm>
                  <a:off x="4448" y="6830"/>
                  <a:ext cx="960" cy="255"/>
                </a:xfrm>
                <a:prstGeom prst="ellipse">
                  <a:avLst/>
                </a:prstGeom>
                <a:solidFill>
                  <a:schemeClr val="accent2"/>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grpSp>
        </p:grpSp>
        <p:sp>
          <p:nvSpPr>
            <p:cNvPr id="66" name="文本框 65"/>
            <p:cNvSpPr txBox="1"/>
            <p:nvPr/>
          </p:nvSpPr>
          <p:spPr>
            <a:xfrm>
              <a:off x="5228" y="3968"/>
              <a:ext cx="2216" cy="725"/>
            </a:xfrm>
            <a:prstGeom prst="rect">
              <a:avLst/>
            </a:prstGeom>
            <a:noFill/>
          </p:spPr>
          <p:txBody>
            <a:bodyPr wrap="none" rtlCol="0" anchor="t">
              <a:spAutoFit/>
            </a:bodyPr>
            <a:p>
              <a:pPr algn="ctr"/>
              <a:r>
                <a:rPr lang="zh-CN" altLang="en-US" sz="2400" b="1" noProof="0">
                  <a:ln>
                    <a:noFill/>
                  </a:ln>
                  <a:effectLst>
                    <a:outerShdw blurRad="38100" dist="38100" dir="2700000" algn="tl">
                      <a:srgbClr val="000000"/>
                    </a:outerShdw>
                  </a:effectLst>
                  <a:uLnTx/>
                  <a:uFillTx/>
                  <a:latin typeface="Arial" panose="020B0604020202020204" pitchFamily="34" charset="0"/>
                  <a:ea typeface="宋体" panose="02010600030101010101" pitchFamily="2" charset="-122"/>
                  <a:sym typeface="+mn-ea"/>
                </a:rPr>
                <a:t>初始状态</a:t>
              </a:r>
              <a:endParaRPr lang="zh-CN" altLang="en-US" sz="2400" b="1" noProof="0">
                <a:ln>
                  <a:noFill/>
                </a:ln>
                <a:effectLst>
                  <a:outerShdw blurRad="38100" dist="38100" dir="2700000" algn="tl">
                    <a:srgbClr val="000000"/>
                  </a:outerShdw>
                </a:effectLst>
                <a:uLnTx/>
                <a:uFillTx/>
                <a:latin typeface="Arial" panose="020B0604020202020204" pitchFamily="34" charset="0"/>
                <a:ea typeface="宋体" panose="02010600030101010101" pitchFamily="2" charset="-122"/>
                <a:sym typeface="+mn-ea"/>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406923" y="358104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532124" y="3579921"/>
            <a:ext cx="3388369" cy="506672"/>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91606" y="264608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970390" y="264608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841208" y="2646079"/>
            <a:ext cx="3388369"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35725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fontAlgn="auto">
              <a:lnSpc>
                <a:spcPct val="150000"/>
              </a:lnSpc>
              <a:buNone/>
            </a:pPr>
            <a:r>
              <a:rPr lang="zh-CN" altLang="en-US" b="1" dirty="0">
                <a:solidFill>
                  <a:schemeClr val="dk1"/>
                </a:solidFill>
                <a:latin typeface="+mj-ea"/>
                <a:ea typeface="+mj-ea"/>
                <a:sym typeface="+mn-ea"/>
              </a:rPr>
              <a:t>发现问题是其</a:t>
            </a:r>
            <a:r>
              <a:rPr lang="zh-CN" altLang="en-US" sz="1600" b="1" dirty="0">
                <a:solidFill>
                  <a:srgbClr val="C00000"/>
                </a:solidFill>
                <a:latin typeface="+mj-ea"/>
                <a:ea typeface="+mj-ea"/>
                <a:sym typeface="+mn-ea"/>
              </a:rPr>
              <a:t>首要环节</a:t>
            </a:r>
            <a:r>
              <a:rPr lang="zh-CN" altLang="en-US" b="1" dirty="0">
                <a:solidFill>
                  <a:schemeClr val="dk1"/>
                </a:solidFill>
                <a:latin typeface="+mj-ea"/>
                <a:ea typeface="+mj-ea"/>
                <a:sym typeface="+mn-ea"/>
              </a:rPr>
              <a:t>。</a:t>
            </a:r>
            <a:endParaRPr lang="zh-CN" altLang="en-US" b="1" dirty="0">
              <a:solidFill>
                <a:schemeClr val="dk1"/>
              </a:solidFill>
              <a:latin typeface="+mj-ea"/>
              <a:ea typeface="+mj-ea"/>
              <a:sym typeface="+mn-ea"/>
            </a:endParaRPr>
          </a:p>
        </p:txBody>
      </p:sp>
      <p:sp>
        <p:nvSpPr>
          <p:cNvPr id="31" name="文本框 30"/>
          <p:cNvSpPr txBox="1"/>
          <p:nvPr>
            <p:custDataLst>
              <p:tags r:id="rId7"/>
            </p:custDataLst>
          </p:nvPr>
        </p:nvSpPr>
        <p:spPr>
          <a:xfrm>
            <a:off x="3484752" y="247184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（二）理解问题</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35725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b="1" dirty="0">
                <a:solidFill>
                  <a:schemeClr val="dk1"/>
                </a:solidFill>
                <a:latin typeface="+mj-ea"/>
                <a:ea typeface="+mj-ea"/>
                <a:cs typeface="+mj-ea"/>
                <a:sym typeface="+mn-ea"/>
              </a:rPr>
              <a:t>(</a:t>
            </a:r>
            <a:r>
              <a:rPr lang="zh-CN" altLang="en-US" b="1" dirty="0">
                <a:solidFill>
                  <a:schemeClr val="dk1"/>
                </a:solidFill>
                <a:latin typeface="+mj-ea"/>
                <a:ea typeface="+mj-ea"/>
                <a:cs typeface="+mj-ea"/>
                <a:sym typeface="+mn-ea"/>
              </a:rPr>
              <a:t>一只蜗牛从</a:t>
            </a:r>
            <a:r>
              <a:rPr lang="zh-CN" altLang="en-US" b="1" dirty="0">
                <a:solidFill>
                  <a:schemeClr val="dk1"/>
                </a:solidFill>
                <a:latin typeface="+mj-ea"/>
                <a:ea typeface="+mj-ea"/>
                <a:cs typeface="+mj-ea"/>
                <a:sym typeface="+mn-ea"/>
              </a:rPr>
              <a:t>5</a:t>
            </a:r>
            <a:r>
              <a:rPr lang="zh-CN" altLang="en-US" b="1" dirty="0">
                <a:solidFill>
                  <a:schemeClr val="dk1"/>
                </a:solidFill>
                <a:latin typeface="+mj-ea"/>
                <a:ea typeface="+mj-ea"/>
                <a:cs typeface="+mj-ea"/>
                <a:sym typeface="+mn-ea"/>
              </a:rPr>
              <a:t>米深的井底向井口爬，它白天向上爬</a:t>
            </a:r>
            <a:r>
              <a:rPr lang="zh-CN" altLang="en-US" b="1" dirty="0">
                <a:solidFill>
                  <a:schemeClr val="dk1"/>
                </a:solidFill>
                <a:latin typeface="+mj-ea"/>
                <a:ea typeface="+mj-ea"/>
                <a:cs typeface="+mj-ea"/>
                <a:sym typeface="+mn-ea"/>
              </a:rPr>
              <a:t>3</a:t>
            </a:r>
            <a:r>
              <a:rPr lang="zh-CN" altLang="en-US" b="1" dirty="0">
                <a:solidFill>
                  <a:schemeClr val="dk1"/>
                </a:solidFill>
                <a:latin typeface="+mj-ea"/>
                <a:ea typeface="+mj-ea"/>
                <a:cs typeface="+mj-ea"/>
                <a:sym typeface="+mn-ea"/>
              </a:rPr>
              <a:t>米，晚上滑下</a:t>
            </a:r>
            <a:r>
              <a:rPr lang="zh-CN" altLang="en-US" b="1" dirty="0">
                <a:solidFill>
                  <a:schemeClr val="dk1"/>
                </a:solidFill>
                <a:latin typeface="+mj-ea"/>
                <a:ea typeface="+mj-ea"/>
                <a:cs typeface="+mj-ea"/>
                <a:sym typeface="+mn-ea"/>
              </a:rPr>
              <a:t>2</a:t>
            </a:r>
            <a:r>
              <a:rPr lang="zh-CN" altLang="en-US" b="1" dirty="0">
                <a:solidFill>
                  <a:schemeClr val="dk1"/>
                </a:solidFill>
                <a:latin typeface="+mj-ea"/>
                <a:ea typeface="+mj-ea"/>
                <a:cs typeface="+mj-ea"/>
                <a:sym typeface="+mn-ea"/>
              </a:rPr>
              <a:t>米，那么要几天爬到井口？</a:t>
            </a:r>
            <a:r>
              <a:rPr lang="zh-CN" altLang="en-US" b="1" dirty="0">
                <a:solidFill>
                  <a:schemeClr val="dk1"/>
                </a:solidFill>
                <a:latin typeface="+mj-ea"/>
                <a:ea typeface="+mj-ea"/>
                <a:cs typeface="+mj-ea"/>
                <a:sym typeface="+mn-ea"/>
              </a:rPr>
              <a:t>)</a:t>
            </a:r>
            <a:endParaRPr lang="zh-CN" altLang="en-US" b="1" dirty="0">
              <a:solidFill>
                <a:schemeClr val="dk1"/>
              </a:solidFill>
              <a:latin typeface="+mj-ea"/>
              <a:ea typeface="+mj-ea"/>
              <a:cs typeface="+mj-ea"/>
              <a:sym typeface="+mn-ea"/>
            </a:endParaRPr>
          </a:p>
        </p:txBody>
      </p:sp>
      <p:cxnSp>
        <p:nvCxnSpPr>
          <p:cNvPr id="33" name="Straight Connector 9"/>
          <p:cNvCxnSpPr/>
          <p:nvPr>
            <p:custDataLst>
              <p:tags r:id="rId9"/>
            </p:custDataLst>
          </p:nvPr>
        </p:nvCxnSpPr>
        <p:spPr>
          <a:xfrm>
            <a:off x="3583259" y="30950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47184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（三）提出假设</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35725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kumimoji="0" lang="zh-CN" altLang="en-US" b="1" kern="0" noProof="0" dirty="0" smtClean="0">
                <a:ln>
                  <a:noFill/>
                </a:ln>
                <a:solidFill>
                  <a:schemeClr val="tx1"/>
                </a:solidFill>
                <a:effectLst/>
                <a:uLnTx/>
                <a:uFillTx/>
                <a:latin typeface="+mn-ea"/>
                <a:sym typeface="+mn-ea"/>
              </a:rPr>
              <a:t>提出假设就是提出解决问题的可能途径与方案，选择恰当的解决问题的操作步骤。</a:t>
            </a:r>
            <a:endParaRPr kumimoji="0" lang="zh-CN" altLang="en-US" b="1" kern="0" noProof="0" dirty="0" smtClean="0">
              <a:ln>
                <a:noFill/>
              </a:ln>
              <a:solidFill>
                <a:schemeClr val="tx1"/>
              </a:solidFill>
              <a:effectLst/>
              <a:uLnTx/>
              <a:uFillTx/>
              <a:latin typeface="+mn-ea"/>
              <a:sym typeface="+mn-ea"/>
            </a:endParaRPr>
          </a:p>
        </p:txBody>
      </p:sp>
      <p:cxnSp>
        <p:nvCxnSpPr>
          <p:cNvPr id="36" name="Straight Connector 9"/>
          <p:cNvCxnSpPr/>
          <p:nvPr>
            <p:custDataLst>
              <p:tags r:id="rId12"/>
            </p:custDataLst>
          </p:nvPr>
        </p:nvCxnSpPr>
        <p:spPr>
          <a:xfrm>
            <a:off x="6465544" y="30950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7277739" y="358294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712025" y="2647978"/>
            <a:ext cx="3388367"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47184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（四）检验假设</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35915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kumimoji="0" lang="zh-CN" altLang="en-US" b="1" kern="0" noProof="0" dirty="0" smtClean="0">
                <a:ln>
                  <a:noFill/>
                </a:ln>
                <a:solidFill>
                  <a:schemeClr val="tx1"/>
                </a:solidFill>
                <a:effectLst/>
                <a:uLnTx/>
                <a:uFillTx/>
                <a:latin typeface="+mn-ea"/>
                <a:sym typeface="+mn-ea"/>
              </a:rPr>
              <a:t>检验假设就是通过一定的方法来确定假设是否合乎实际、是否符合科学原理。</a:t>
            </a:r>
            <a:endParaRPr kumimoji="0" lang="zh-CN" altLang="en-US" b="1" kern="0" noProof="0" dirty="0" smtClean="0">
              <a:ln>
                <a:noFill/>
              </a:ln>
              <a:solidFill>
                <a:schemeClr val="tx1"/>
              </a:solidFill>
              <a:effectLst/>
              <a:uLnTx/>
              <a:uFillTx/>
              <a:latin typeface="+mn-ea"/>
              <a:sym typeface="+mn-ea"/>
            </a:endParaRPr>
          </a:p>
        </p:txBody>
      </p:sp>
      <p:cxnSp>
        <p:nvCxnSpPr>
          <p:cNvPr id="43" name="Straight Connector 9"/>
          <p:cNvCxnSpPr/>
          <p:nvPr>
            <p:custDataLst>
              <p:tags r:id="rId17"/>
            </p:custDataLst>
          </p:nvPr>
        </p:nvCxnSpPr>
        <p:spPr>
          <a:xfrm>
            <a:off x="9336360" y="30969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645920" y="780415"/>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rPr>
              <a:t>二、问题解决的过程</a:t>
            </a:r>
            <a:endPar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784804" y="699537"/>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0"/>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1"/>
            </p:custDataLst>
          </p:nvPr>
        </p:nvSpPr>
        <p:spPr>
          <a:xfrm>
            <a:off x="608202" y="247184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（一）发现问题</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cxnSp>
        <p:nvCxnSpPr>
          <p:cNvPr id="4" name="Straight Connector 9"/>
          <p:cNvCxnSpPr/>
          <p:nvPr>
            <p:custDataLst>
              <p:tags r:id="rId22"/>
            </p:custDataLst>
          </p:nvPr>
        </p:nvCxnSpPr>
        <p:spPr>
          <a:xfrm>
            <a:off x="706709" y="30950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1645920" y="780415"/>
            <a:ext cx="636206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rPr>
              <a:t>二、问题解决的过程</a:t>
            </a:r>
            <a:endPar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
          <a:stretch>
            <a:fillRect/>
          </a:stretch>
        </p:blipFill>
        <p:spPr>
          <a:xfrm>
            <a:off x="784804" y="699537"/>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5" name="表格 4"/>
          <p:cNvGraphicFramePr/>
          <p:nvPr>
            <p:custDataLst>
              <p:tags r:id="rId3"/>
            </p:custDataLst>
          </p:nvPr>
        </p:nvGraphicFramePr>
        <p:xfrm>
          <a:off x="1019810" y="1506220"/>
          <a:ext cx="10131425" cy="4759960"/>
        </p:xfrm>
        <a:graphic>
          <a:graphicData uri="http://schemas.openxmlformats.org/drawingml/2006/table">
            <a:tbl>
              <a:tblPr firstRow="1" bandRow="1">
                <a:tableStyleId>{5C22544A-7EE6-4342-B048-85BDC9FD1C3A}</a:tableStyleId>
              </a:tblPr>
              <a:tblGrid>
                <a:gridCol w="1856740"/>
                <a:gridCol w="8274685"/>
              </a:tblGrid>
              <a:tr h="1043940">
                <a:tc>
                  <a:txBody>
                    <a:bodyPr/>
                    <a:p>
                      <a:pPr algn="ctr">
                        <a:buNone/>
                      </a:pPr>
                      <a:r>
                        <a:rPr lang="zh-CN" altLang="en-US" sz="1600" b="0">
                          <a:solidFill>
                            <a:schemeClr val="tx1"/>
                          </a:solidFill>
                          <a:latin typeface="微软雅黑" panose="020B0503020204020204" charset="-122"/>
                          <a:ea typeface="微软雅黑" panose="020B0503020204020204" charset="-122"/>
                        </a:rPr>
                        <a:t>（一）发现问题</a:t>
                      </a:r>
                      <a:endParaRPr lang="zh-CN" altLang="en-US" sz="1600" b="0">
                        <a:solidFill>
                          <a:schemeClr val="tx1"/>
                        </a:solidFill>
                        <a:latin typeface="微软雅黑" panose="020B0503020204020204" charset="-122"/>
                        <a:ea typeface="微软雅黑" panose="020B0503020204020204" charset="-122"/>
                      </a:endParaRPr>
                    </a:p>
                  </a:txBody>
                  <a:tcPr marL="215900" marR="215900" marT="107950" marB="107950" anchor="ctr" anchorCtr="0">
                    <a:solidFill>
                      <a:srgbClr val="FDF3F1"/>
                    </a:solidFill>
                  </a:tcPr>
                </a:tc>
                <a:tc>
                  <a:txBody>
                    <a:bodyPr/>
                    <a:p>
                      <a:pPr marL="0" marR="0" lvl="0" indent="0" algn="l" defTabSz="914400" rtl="0" eaLnBrk="1" fontAlgn="base" latinLnBrk="0" hangingPunct="1">
                        <a:lnSpc>
                          <a:spcPct val="100000"/>
                        </a:lnSpc>
                        <a:spcBef>
                          <a:spcPct val="20000"/>
                        </a:spcBef>
                        <a:spcAft>
                          <a:spcPct val="0"/>
                        </a:spcAft>
                        <a:buClrTx/>
                        <a:buSzTx/>
                        <a:buFontTx/>
                        <a:buNone/>
                      </a:pPr>
                      <a:r>
                        <a:rPr lang="zh-CN" altLang="en-US" sz="1600" dirty="0">
                          <a:solidFill>
                            <a:schemeClr val="dk1"/>
                          </a:solidFill>
                          <a:latin typeface="Arial" panose="020B0604020202020204" pitchFamily="34" charset="0"/>
                          <a:ea typeface="宋体" panose="02010600030101010101" pitchFamily="2" charset="-122"/>
                          <a:sym typeface="+mn-ea"/>
                        </a:rPr>
                        <a:t>1、主体活动的积极性</a:t>
                      </a:r>
                      <a:endParaRPr kumimoji="0" lang="zh-CN" altLang="en-US" sz="1600" i="0" u="none" strike="noStrike" cap="none" normalizeH="0" baseline="0" dirty="0">
                        <a:solidFill>
                          <a:schemeClr val="dk1"/>
                        </a:solidFill>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20000"/>
                        </a:spcBef>
                        <a:spcAft>
                          <a:spcPct val="0"/>
                        </a:spcAft>
                        <a:buClrTx/>
                        <a:buSzTx/>
                        <a:buFontTx/>
                        <a:buNone/>
                      </a:pPr>
                      <a:r>
                        <a:rPr lang="zh-CN" altLang="en-US" sz="1600" dirty="0">
                          <a:solidFill>
                            <a:schemeClr val="dk1"/>
                          </a:solidFill>
                          <a:latin typeface="Arial" panose="020B0604020202020204" pitchFamily="34" charset="0"/>
                          <a:ea typeface="宋体" panose="02010600030101010101" pitchFamily="2" charset="-122"/>
                          <a:sym typeface="+mn-ea"/>
                        </a:rPr>
                        <a:t>2、主体的求知欲望</a:t>
                      </a:r>
                      <a:endParaRPr kumimoji="0" lang="zh-CN" altLang="en-US" sz="1600" i="0" u="none" strike="noStrike" cap="none" normalizeH="0" baseline="0" dirty="0">
                        <a:solidFill>
                          <a:schemeClr val="dk1"/>
                        </a:solidFill>
                        <a:latin typeface="Arial" panose="020B0604020202020204" pitchFamily="34" charset="0"/>
                        <a:ea typeface="宋体" panose="02010600030101010101" pitchFamily="2" charset="-122"/>
                        <a:sym typeface="+mn-ea"/>
                      </a:endParaRPr>
                    </a:p>
                    <a:p>
                      <a:pPr marL="0" marR="0" lvl="0" indent="0" algn="l" defTabSz="914400" rtl="0" eaLnBrk="1" fontAlgn="base" latinLnBrk="0" hangingPunct="1">
                        <a:lnSpc>
                          <a:spcPct val="100000"/>
                        </a:lnSpc>
                        <a:spcBef>
                          <a:spcPct val="20000"/>
                        </a:spcBef>
                        <a:spcAft>
                          <a:spcPct val="0"/>
                        </a:spcAft>
                        <a:buClrTx/>
                        <a:buSzTx/>
                        <a:buFontTx/>
                        <a:buNone/>
                      </a:pPr>
                      <a:r>
                        <a:rPr lang="zh-CN" altLang="en-US" sz="1600" dirty="0">
                          <a:solidFill>
                            <a:schemeClr val="dk1"/>
                          </a:solidFill>
                          <a:latin typeface="Arial" panose="020B0604020202020204" pitchFamily="34" charset="0"/>
                          <a:ea typeface="宋体" panose="02010600030101010101" pitchFamily="2" charset="-122"/>
                          <a:sym typeface="+mn-ea"/>
                        </a:rPr>
                        <a:t>3、主体的知识经验</a:t>
                      </a:r>
                      <a:endParaRPr lang="zh-CN" altLang="en-US" sz="1600" dirty="0">
                        <a:solidFill>
                          <a:schemeClr val="dk1"/>
                        </a:solidFill>
                        <a:latin typeface="Arial" panose="020B0604020202020204" pitchFamily="34" charset="0"/>
                        <a:ea typeface="宋体" panose="02010600030101010101" pitchFamily="2" charset="-122"/>
                        <a:sym typeface="+mn-ea"/>
                      </a:endParaRPr>
                    </a:p>
                  </a:txBody>
                  <a:tcPr marL="215900" marR="215900" marT="107950" marB="107950" anchor="ctr" anchorCtr="0">
                    <a:solidFill>
                      <a:srgbClr val="FDF3F1"/>
                    </a:solidFill>
                  </a:tcPr>
                </a:tc>
              </a:tr>
              <a:tr h="751840">
                <a:tc>
                  <a:txBody>
                    <a:bodyPr/>
                    <a:p>
                      <a:pPr algn="ctr">
                        <a:buNone/>
                      </a:pPr>
                      <a:r>
                        <a:rPr lang="zh-CN" altLang="en-US" sz="1600"/>
                        <a:t>（二）理解问题</a:t>
                      </a:r>
                      <a:endParaRPr lang="zh-CN" altLang="en-US" sz="1600"/>
                    </a:p>
                  </a:txBody>
                  <a:tcPr marL="215900" marR="215900" marT="107950" marB="107950" anchor="ctr" anchorCtr="0"/>
                </a:tc>
                <a:tc>
                  <a:txBody>
                    <a:bodyPr/>
                    <a:p>
                      <a:pPr marL="342900" indent="-342900">
                        <a:spcBef>
                          <a:spcPct val="20000"/>
                        </a:spcBef>
                      </a:pPr>
                      <a:r>
                        <a:rPr lang="zh-CN" altLang="en-US" sz="1600" b="1" dirty="0">
                          <a:latin typeface="Arial" panose="020B0604020202020204" pitchFamily="34" charset="0"/>
                          <a:ea typeface="宋体" panose="02010600030101010101" pitchFamily="2" charset="-122"/>
                          <a:sym typeface="+mn-ea"/>
                        </a:rPr>
                        <a:t>即认清问题的关键，分析问题</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pPr>
                      <a:r>
                        <a:rPr lang="zh-CN" altLang="en-US" sz="1600" b="1" dirty="0">
                          <a:latin typeface="Arial" panose="020B0604020202020204" pitchFamily="34" charset="0"/>
                          <a:ea typeface="宋体" panose="02010600030101010101" pitchFamily="2" charset="-122"/>
                          <a:sym typeface="+mn-ea"/>
                        </a:rPr>
                        <a:t>问题构成最普遍的形式：要求和条件</a:t>
                      </a:r>
                      <a:endParaRPr lang="zh-CN" altLang="en-US" sz="1600" b="1" dirty="0">
                        <a:latin typeface="Arial" panose="020B0604020202020204" pitchFamily="34" charset="0"/>
                        <a:ea typeface="宋体" panose="02010600030101010101" pitchFamily="2" charset="-122"/>
                        <a:sym typeface="+mn-ea"/>
                      </a:endParaRPr>
                    </a:p>
                  </a:txBody>
                  <a:tcPr marL="215900" marR="215900" marT="107950" marB="107950" anchor="ctr" anchorCtr="0"/>
                </a:tc>
              </a:tr>
              <a:tr h="1628140">
                <a:tc>
                  <a:txBody>
                    <a:bodyPr/>
                    <a:p>
                      <a:pPr algn="ctr">
                        <a:buNone/>
                      </a:pPr>
                      <a:r>
                        <a:rPr lang="zh-CN" altLang="en-US" sz="1600"/>
                        <a:t>（三）提出假设</a:t>
                      </a:r>
                      <a:endParaRPr lang="zh-CN" altLang="en-US" sz="1600"/>
                    </a:p>
                  </a:txBody>
                  <a:tcPr marL="215900" marR="215900" marT="107950" marB="107950" anchor="ctr" anchorCtr="0"/>
                </a:tc>
                <a:tc>
                  <a:txBody>
                    <a:bodyPr/>
                    <a:p>
                      <a:pPr marL="342900" indent="-342900">
                        <a:spcBef>
                          <a:spcPct val="20000"/>
                        </a:spcBef>
                      </a:pPr>
                      <a:r>
                        <a:rPr lang="zh-CN" altLang="en-US" sz="1600" b="1" dirty="0">
                          <a:latin typeface="Arial" panose="020B0604020202020204" pitchFamily="34" charset="0"/>
                          <a:ea typeface="宋体" panose="02010600030101010101" pitchFamily="2" charset="-122"/>
                          <a:sym typeface="+mn-ea"/>
                        </a:rPr>
                        <a:t>提出解决问题的可能途径、方法和策略。</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pPr>
                      <a:r>
                        <a:rPr lang="zh-CN" altLang="en-US" sz="1600" b="1" dirty="0">
                          <a:solidFill>
                            <a:srgbClr val="CC0000"/>
                          </a:solidFill>
                          <a:latin typeface="Arial" panose="020B0604020202020204" pitchFamily="34" charset="0"/>
                          <a:ea typeface="宋体" panose="02010600030101010101" pitchFamily="2" charset="-122"/>
                          <a:sym typeface="+mn-ea"/>
                        </a:rPr>
                        <a:t>提出假设的方法：</a:t>
                      </a:r>
                      <a:r>
                        <a:rPr lang="zh-CN" altLang="en-US" sz="1600" b="1" dirty="0">
                          <a:latin typeface="Arial" panose="020B0604020202020204" pitchFamily="34" charset="0"/>
                          <a:ea typeface="宋体" panose="02010600030101010101" pitchFamily="2" charset="-122"/>
                          <a:sym typeface="+mn-ea"/>
                        </a:rPr>
                        <a:t>算法式和启发式</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pPr>
                      <a:r>
                        <a:rPr lang="zh-CN" altLang="en-US" sz="1600" b="1" dirty="0">
                          <a:solidFill>
                            <a:srgbClr val="CC0000"/>
                          </a:solidFill>
                          <a:latin typeface="Arial" panose="020B0604020202020204" pitchFamily="34" charset="0"/>
                          <a:ea typeface="宋体" panose="02010600030101010101" pitchFamily="2" charset="-122"/>
                          <a:sym typeface="+mn-ea"/>
                        </a:rPr>
                        <a:t>提出假设的数量和质量取决于两个条件：</a:t>
                      </a:r>
                      <a:endParaRPr lang="zh-CN" altLang="en-US" sz="1600" b="1" dirty="0">
                        <a:solidFill>
                          <a:srgbClr val="CC0000"/>
                        </a:solidFill>
                        <a:latin typeface="Arial" panose="020B0604020202020204" pitchFamily="34" charset="0"/>
                        <a:ea typeface="宋体" panose="02010600030101010101" pitchFamily="2" charset="-122"/>
                        <a:sym typeface="+mn-ea"/>
                      </a:endParaRPr>
                    </a:p>
                    <a:p>
                      <a:pPr marL="342900" indent="-342900">
                        <a:spcBef>
                          <a:spcPct val="20000"/>
                        </a:spcBef>
                      </a:pPr>
                      <a:r>
                        <a:rPr lang="en-US" altLang="zh-CN" sz="1600" b="1" dirty="0">
                          <a:latin typeface="Arial" panose="020B0604020202020204" pitchFamily="34" charset="0"/>
                          <a:ea typeface="宋体" panose="02010600030101010101" pitchFamily="2" charset="-122"/>
                          <a:sym typeface="+mn-ea"/>
                        </a:rPr>
                        <a:t>1</a:t>
                      </a:r>
                      <a:r>
                        <a:rPr lang="zh-CN" altLang="en-US" sz="1600" b="1" dirty="0">
                          <a:latin typeface="Arial" panose="020B0604020202020204" pitchFamily="34" charset="0"/>
                          <a:ea typeface="宋体" panose="02010600030101010101" pitchFamily="2" charset="-122"/>
                          <a:sym typeface="+mn-ea"/>
                        </a:rPr>
                        <a:t>、个体思维的灵活性  </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pPr>
                      <a:r>
                        <a:rPr lang="en-US" altLang="zh-CN" sz="1600" b="1" dirty="0">
                          <a:latin typeface="Arial" panose="020B0604020202020204" pitchFamily="34" charset="0"/>
                          <a:ea typeface="宋体" panose="02010600030101010101" pitchFamily="2" charset="-122"/>
                          <a:sym typeface="+mn-ea"/>
                        </a:rPr>
                        <a:t>2</a:t>
                      </a:r>
                      <a:r>
                        <a:rPr lang="zh-CN" altLang="en-US" sz="1600" b="1" dirty="0">
                          <a:latin typeface="Arial" panose="020B0604020202020204" pitchFamily="34" charset="0"/>
                          <a:ea typeface="宋体" panose="02010600030101010101" pitchFamily="2" charset="-122"/>
                          <a:sym typeface="+mn-ea"/>
                        </a:rPr>
                        <a:t>、个体已有的知识经验</a:t>
                      </a:r>
                      <a:endParaRPr lang="zh-CN" altLang="en-US" sz="1600" b="1" dirty="0">
                        <a:latin typeface="Arial" panose="020B0604020202020204" pitchFamily="34" charset="0"/>
                        <a:ea typeface="宋体" panose="02010600030101010101" pitchFamily="2" charset="-122"/>
                        <a:sym typeface="+mn-ea"/>
                      </a:endParaRPr>
                    </a:p>
                  </a:txBody>
                  <a:tcPr marL="215900" marR="215900" marT="107950" marB="107950" anchor="ctr" anchorCtr="0"/>
                </a:tc>
              </a:tr>
              <a:tr h="1336040">
                <a:tc>
                  <a:txBody>
                    <a:bodyPr/>
                    <a:p>
                      <a:pPr algn="ctr">
                        <a:buNone/>
                      </a:pPr>
                      <a:r>
                        <a:rPr lang="zh-CN" altLang="en-US" sz="1600"/>
                        <a:t>（四）检验假设</a:t>
                      </a:r>
                      <a:endParaRPr lang="zh-CN" altLang="en-US" sz="1600"/>
                    </a:p>
                  </a:txBody>
                  <a:tcPr marL="215900" marR="215900" marT="107950" marB="107950" anchor="ctr" anchorCtr="0"/>
                </a:tc>
                <a:tc>
                  <a:txBody>
                    <a:bodyPr/>
                    <a:p>
                      <a:pPr marL="342900" indent="-342900">
                        <a:spcBef>
                          <a:spcPct val="20000"/>
                        </a:spcBef>
                      </a:pPr>
                      <a:r>
                        <a:rPr lang="zh-CN" altLang="en-US" sz="1600" b="1" dirty="0">
                          <a:latin typeface="Arial" panose="020B0604020202020204" pitchFamily="34" charset="0"/>
                          <a:ea typeface="宋体" panose="02010600030101010101" pitchFamily="2" charset="-122"/>
                          <a:sym typeface="+mn-ea"/>
                        </a:rPr>
                        <a:t>通过一定的方法来确定假设是否合乎实际、是否符合科学原理。</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pPr>
                      <a:r>
                        <a:rPr lang="zh-CN" altLang="en-US" sz="1600" b="1" dirty="0">
                          <a:solidFill>
                            <a:srgbClr val="CC0000"/>
                          </a:solidFill>
                          <a:latin typeface="Arial" panose="020B0604020202020204" pitchFamily="34" charset="0"/>
                          <a:ea typeface="宋体" panose="02010600030101010101" pitchFamily="2" charset="-122"/>
                          <a:sym typeface="+mn-ea"/>
                        </a:rPr>
                        <a:t>检验假设的方法有两种：</a:t>
                      </a:r>
                      <a:endParaRPr lang="zh-CN" altLang="en-US" sz="1600" b="1" dirty="0">
                        <a:solidFill>
                          <a:srgbClr val="CC0000"/>
                        </a:solidFill>
                        <a:latin typeface="Arial" panose="020B0604020202020204" pitchFamily="34" charset="0"/>
                        <a:ea typeface="宋体" panose="02010600030101010101" pitchFamily="2" charset="-122"/>
                        <a:sym typeface="+mn-ea"/>
                      </a:endParaRPr>
                    </a:p>
                    <a:p>
                      <a:pPr marL="342900" indent="-342900">
                        <a:spcBef>
                          <a:spcPct val="20000"/>
                        </a:spcBef>
                        <a:buChar char="•"/>
                      </a:pPr>
                      <a:r>
                        <a:rPr lang="zh-CN" altLang="en-US" sz="1600" b="1" dirty="0">
                          <a:solidFill>
                            <a:srgbClr val="CC0000"/>
                          </a:solidFill>
                          <a:latin typeface="Arial" panose="020B0604020202020204" pitchFamily="34" charset="0"/>
                          <a:ea typeface="宋体" panose="02010600030101010101" pitchFamily="2" charset="-122"/>
                          <a:sym typeface="+mn-ea"/>
                        </a:rPr>
                        <a:t>直接检验，</a:t>
                      </a:r>
                      <a:r>
                        <a:rPr lang="zh-CN" altLang="en-US" sz="1600" b="1" dirty="0">
                          <a:latin typeface="Arial" panose="020B0604020202020204" pitchFamily="34" charset="0"/>
                          <a:ea typeface="宋体" panose="02010600030101010101" pitchFamily="2" charset="-122"/>
                          <a:sym typeface="+mn-ea"/>
                        </a:rPr>
                        <a:t>即通过实践来检验。</a:t>
                      </a:r>
                      <a:endParaRPr lang="zh-CN" altLang="en-US" sz="1600" b="1" dirty="0">
                        <a:latin typeface="Arial" panose="020B0604020202020204" pitchFamily="34" charset="0"/>
                        <a:ea typeface="宋体" panose="02010600030101010101" pitchFamily="2" charset="-122"/>
                        <a:sym typeface="+mn-ea"/>
                      </a:endParaRPr>
                    </a:p>
                    <a:p>
                      <a:pPr marL="342900" indent="-342900">
                        <a:spcBef>
                          <a:spcPct val="20000"/>
                        </a:spcBef>
                        <a:buChar char="•"/>
                      </a:pPr>
                      <a:r>
                        <a:rPr lang="zh-CN" altLang="en-US" sz="1600" b="1" dirty="0">
                          <a:solidFill>
                            <a:srgbClr val="CC0000"/>
                          </a:solidFill>
                          <a:latin typeface="Arial" panose="020B0604020202020204" pitchFamily="34" charset="0"/>
                          <a:ea typeface="宋体" panose="02010600030101010101" pitchFamily="2" charset="-122"/>
                          <a:sym typeface="+mn-ea"/>
                        </a:rPr>
                        <a:t>间接检验，</a:t>
                      </a:r>
                      <a:r>
                        <a:rPr lang="zh-CN" altLang="en-US" sz="1600" b="1" dirty="0">
                          <a:latin typeface="Arial" panose="020B0604020202020204" pitchFamily="34" charset="0"/>
                          <a:ea typeface="宋体" panose="02010600030101010101" pitchFamily="2" charset="-122"/>
                          <a:sym typeface="+mn-ea"/>
                        </a:rPr>
                        <a:t>即通过推论来检验。</a:t>
                      </a:r>
                      <a:endParaRPr lang="zh-CN" altLang="en-US" sz="1600" b="1" dirty="0">
                        <a:latin typeface="Arial" panose="020B0604020202020204" pitchFamily="34" charset="0"/>
                        <a:ea typeface="宋体" panose="02010600030101010101" pitchFamily="2" charset="-122"/>
                        <a:sym typeface="+mn-ea"/>
                      </a:endParaRPr>
                    </a:p>
                  </a:txBody>
                  <a:tcPr marL="215900" marR="215900" marT="107950" marB="107950" anchor="ctr" anchorCtr="0"/>
                </a:tc>
              </a:tr>
            </a:tbl>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custDataLst>
              <p:tags r:id="rId1"/>
            </p:custDataLst>
          </p:nvPr>
        </p:nvGrpSpPr>
        <p:grpSpPr>
          <a:xfrm>
            <a:off x="5146204" y="2151852"/>
            <a:ext cx="1432811" cy="1432810"/>
            <a:chOff x="5094801" y="2736797"/>
            <a:chExt cx="1053526" cy="1053525"/>
          </a:xfrm>
        </p:grpSpPr>
        <p:sp>
          <p:nvSpPr>
            <p:cNvPr id="6" name="弧形 5"/>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452023" y="274126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E1448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7" name="组合 26"/>
          <p:cNvGrpSpPr/>
          <p:nvPr>
            <p:custDataLst>
              <p:tags r:id="rId7"/>
            </p:custDataLst>
          </p:nvPr>
        </p:nvGrpSpPr>
        <p:grpSpPr>
          <a:xfrm>
            <a:off x="4346091" y="3565159"/>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5454D4"/>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8" name="组合 27"/>
          <p:cNvGrpSpPr/>
          <p:nvPr>
            <p:custDataLst>
              <p:tags r:id="rId10"/>
            </p:custDataLst>
          </p:nvPr>
        </p:nvGrpSpPr>
        <p:grpSpPr>
          <a:xfrm>
            <a:off x="6017838" y="4195782"/>
            <a:ext cx="2080409" cy="2080407"/>
            <a:chOff x="5585043" y="4387557"/>
            <a:chExt cx="2080409" cy="2080407"/>
          </a:xfrm>
        </p:grpSpPr>
        <p:sp>
          <p:nvSpPr>
            <p:cNvPr id="10" name="弧形 9"/>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9" name="任意多边形 41" title="xKpUrv6ycS"/>
          <p:cNvSpPr/>
          <p:nvPr>
            <p:custDataLst>
              <p:tags r:id="rId13"/>
            </p:custDataLst>
          </p:nvPr>
        </p:nvSpPr>
        <p:spPr bwMode="auto">
          <a:xfrm>
            <a:off x="6958310" y="3114468"/>
            <a:ext cx="547229" cy="686402"/>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30" name="任意多边形 42" title="DN0G3AjvxA"/>
          <p:cNvSpPr/>
          <p:nvPr>
            <p:custDataLst>
              <p:tags r:id="rId14"/>
            </p:custDataLst>
          </p:nvPr>
        </p:nvSpPr>
        <p:spPr bwMode="auto">
          <a:xfrm>
            <a:off x="4910495" y="417407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ysClr val="window" lastClr="FFFFFF"/>
          </a:solidFill>
          <a:ln>
            <a:noFill/>
          </a:ln>
        </p:spPr>
        <p:txBody>
          <a:bodyPr wrap="square" lIns="91440" tIns="45720" rIns="91440" bIns="45720" anchor="ctr">
            <a:normAutofit/>
          </a:bodyPr>
          <a:lstStyle/>
          <a:p>
            <a:pPr algn="ctr"/>
            <a:endParaRPr>
              <a:latin typeface="Arial" panose="020B0604020202020204" pitchFamily="34" charset="0"/>
              <a:sym typeface="Arial" panose="020B0604020202020204" pitchFamily="34" charset="0"/>
            </a:endParaRPr>
          </a:p>
        </p:txBody>
      </p:sp>
      <p:sp>
        <p:nvSpPr>
          <p:cNvPr id="13" name="文本框 12"/>
          <p:cNvSpPr txBox="1"/>
          <p:nvPr>
            <p:custDataLst>
              <p:tags r:id="rId15"/>
            </p:custDataLst>
          </p:nvPr>
        </p:nvSpPr>
        <p:spPr>
          <a:xfrm>
            <a:off x="2842895" y="759460"/>
            <a:ext cx="6506210" cy="633095"/>
          </a:xfrm>
          <a:prstGeom prst="rect">
            <a:avLst/>
          </a:prstGeom>
          <a:noFill/>
          <a:effectLst/>
        </p:spPr>
        <p:txBody>
          <a:bodyPr wrap="square" rtlCol="0" anchor="t">
            <a:noAutofit/>
          </a:bodyPr>
          <a:lstStyle/>
          <a:p>
            <a:pPr algn="ctr">
              <a:lnSpc>
                <a:spcPct val="120000"/>
              </a:lnSpc>
            </a:pPr>
            <a:r>
              <a:rPr lang="zh-CN" altLang="en-US" sz="3200"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三、影响问题解决的主要因素</a:t>
            </a:r>
            <a:endParaRPr lang="zh-CN" altLang="en-US" sz="3200" b="1" spc="30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文本框 22"/>
          <p:cNvSpPr txBox="1"/>
          <p:nvPr>
            <p:custDataLst>
              <p:tags r:id="rId16"/>
            </p:custDataLst>
          </p:nvPr>
        </p:nvSpPr>
        <p:spPr>
          <a:xfrm>
            <a:off x="971955" y="2943225"/>
            <a:ext cx="3168000" cy="477486"/>
          </a:xfrm>
          <a:prstGeom prst="rect">
            <a:avLst/>
          </a:prstGeom>
          <a:noFill/>
        </p:spPr>
        <p:txBody>
          <a:bodyPr wrap="square" lIns="91440" tIns="45720" rIns="91440" bIns="4572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a:solidFill>
                  <a:srgbClr val="5454D4"/>
                </a:solidFill>
                <a:latin typeface="Arial" panose="020B0604020202020204" pitchFamily="34" charset="0"/>
                <a:ea typeface="微软雅黑" panose="020B0503020204020204" charset="-122"/>
                <a:cs typeface="+mn-ea"/>
                <a:sym typeface="Arial" panose="020B0604020202020204" pitchFamily="34" charset="0"/>
              </a:rPr>
              <a:t>（一）课题因素</a:t>
            </a:r>
            <a:endParaRPr lang="zh-CN" altLang="en-US" sz="2000" b="1" spc="300">
              <a:solidFill>
                <a:srgbClr val="5454D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17"/>
            </p:custDataLst>
          </p:nvPr>
        </p:nvSpPr>
        <p:spPr>
          <a:xfrm>
            <a:off x="972185" y="3519805"/>
            <a:ext cx="3168015" cy="2520315"/>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1. 刺激呈现的模式</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gn="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2. 问题的具体性</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gn="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3. 练习的多样化</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8"/>
            </p:custDataLst>
          </p:nvPr>
        </p:nvSpPr>
        <p:spPr>
          <a:xfrm>
            <a:off x="8272609" y="2464438"/>
            <a:ext cx="3168000" cy="477486"/>
          </a:xfrm>
          <a:prstGeom prst="rect">
            <a:avLst/>
          </a:prstGeom>
          <a:noFill/>
        </p:spPr>
        <p:txBody>
          <a:bodyPr wrap="square" lIns="91440" tIns="45720" rIns="91440" bIns="4572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a:solidFill>
                  <a:srgbClr val="E1448B"/>
                </a:solidFill>
                <a:latin typeface="Arial" panose="020B0604020202020204" pitchFamily="34" charset="0"/>
                <a:ea typeface="微软雅黑" panose="020B0503020204020204" charset="-122"/>
                <a:cs typeface="+mn-ea"/>
                <a:sym typeface="Arial" panose="020B0604020202020204" pitchFamily="34" charset="0"/>
              </a:rPr>
              <a:t>（二）心理因素</a:t>
            </a:r>
            <a:endParaRPr lang="zh-CN" altLang="en-US" sz="2000" b="1" spc="300">
              <a:solidFill>
                <a:srgbClr val="E1448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19"/>
            </p:custDataLst>
          </p:nvPr>
        </p:nvSpPr>
        <p:spPr>
          <a:xfrm>
            <a:off x="8272780" y="3041015"/>
            <a:ext cx="3168015" cy="2999105"/>
          </a:xfrm>
          <a:prstGeom prst="rect">
            <a:avLst/>
          </a:prstGeom>
          <a:noFill/>
        </p:spPr>
        <p:txBody>
          <a:bodyPr wrap="square" lIns="91440" tIns="45720" rIns="91440" bIns="4572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1. 已有的知识经验</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2. 情绪和动机状态</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3. 定势与功能固着</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4. 酝酿效应</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5. 原型启发</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pic>
        <p:nvPicPr>
          <p:cNvPr id="60" name="图片 59"/>
          <p:cNvPicPr>
            <a:picLocks noChangeAspect="1"/>
          </p:cNvPicPr>
          <p:nvPr/>
        </p:nvPicPr>
        <p:blipFill>
          <a:blip r:embed="rId20">
            <a:extLst>
              <a:ext uri="{28A0092B-C50C-407E-A947-70E740481C1C}">
                <a14:useLocalDpi xmlns:a14="http://schemas.microsoft.com/office/drawing/2010/main" val="0"/>
              </a:ext>
            </a:extLst>
          </a:blip>
          <a:srcRect l="49981" t="37113" r="8926" b="13822"/>
          <a:stretch>
            <a:fillRect/>
          </a:stretch>
        </p:blipFill>
        <p:spPr>
          <a:xfrm>
            <a:off x="-3175" y="-6350"/>
            <a:ext cx="1394460" cy="1882140"/>
          </a:xfrm>
          <a:prstGeom prst="rect">
            <a:avLst/>
          </a:prstGeom>
        </p:spPr>
      </p:pic>
      <p:pic>
        <p:nvPicPr>
          <p:cNvPr id="14" name="图片 13"/>
          <p:cNvPicPr>
            <a:picLocks noChangeAspect="1"/>
          </p:cNvPicPr>
          <p:nvPr/>
        </p:nvPicPr>
        <p:blipFill>
          <a:blip r:embed="rId20">
            <a:extLst>
              <a:ext uri="{28A0092B-C50C-407E-A947-70E740481C1C}">
                <a14:useLocalDpi xmlns:a14="http://schemas.microsoft.com/office/drawing/2010/main" val="0"/>
              </a:ext>
            </a:extLst>
          </a:blip>
          <a:srcRect l="8121" t="32677" r="26160" b="10031"/>
          <a:stretch>
            <a:fillRect/>
          </a:stretch>
        </p:blipFill>
        <p:spPr>
          <a:xfrm>
            <a:off x="10137140" y="-6350"/>
            <a:ext cx="2071370" cy="2041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01470" y="749123"/>
            <a:ext cx="4072890" cy="583565"/>
          </a:xfrm>
          <a:prstGeom prst="rect">
            <a:avLst/>
          </a:prstGeom>
          <a:noFill/>
          <a:effectLst/>
        </p:spPr>
        <p:txBody>
          <a:bodyPr wrap="square" rtlCol="0" anchor="ctr" anchorCtr="0">
            <a:spAutoFit/>
          </a:bodyPr>
          <a:p>
            <a:pPr>
              <a:lnSpc>
                <a:spcPct val="10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刺激呈现的模式</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40354" y="668244"/>
            <a:ext cx="861262" cy="745322"/>
          </a:xfrm>
          <a:prstGeom prst="rect">
            <a:avLst/>
          </a:prstGeom>
          <a:effectLst>
            <a:outerShdw blurRad="25400" dist="25400" dir="8100000" algn="tr" rotWithShape="0">
              <a:prstClr val="black">
                <a:alpha val="40000"/>
              </a:prstClr>
            </a:outerShdw>
          </a:effectLst>
        </p:spPr>
      </p:pic>
      <p:sp>
        <p:nvSpPr>
          <p:cNvPr id="20" name="文本框 19"/>
          <p:cNvSpPr txBox="1"/>
          <p:nvPr>
            <p:custDataLst>
              <p:tags r:id="rId2"/>
            </p:custDataLst>
          </p:nvPr>
        </p:nvSpPr>
        <p:spPr>
          <a:xfrm>
            <a:off x="1056005" y="1937385"/>
            <a:ext cx="10080000" cy="4215765"/>
          </a:xfrm>
          <a:prstGeom prst="rect">
            <a:avLst/>
          </a:prstGeom>
          <a:noFill/>
        </p:spPr>
        <p:txBody>
          <a:bodyPr wrap="square" rtlCol="0">
            <a:spAutoFit/>
          </a:bodyPr>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r>
              <a:rPr lang="zh-CN" altLang="en-US" sz="2000" b="1" kern="0" noProof="0" dirty="0" smtClean="0">
                <a:ln>
                  <a:noFill/>
                </a:ln>
                <a:effectLst/>
                <a:uLnTx/>
                <a:uFillTx/>
                <a:latin typeface="+mn-ea"/>
                <a:sym typeface="+mn-ea"/>
              </a:rPr>
              <a:t>当解决一个问题时，这个问题中的事件和物体将以某种特点呈现在个体面前，这些特点以及他们之间的关系将影响个体对问题的理解和表征。</a:t>
            </a:r>
            <a:endParaRPr kumimoji="0" lang="en-US" altLang="zh-CN" sz="2000" b="1" i="0" u="none" strike="noStrike" kern="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kumimoji="0" lang="en-US" altLang="zh-CN" sz="2000" b="1" i="0" u="none" strike="noStrike" kern="0" cap="none" spc="0" normalizeH="0" baseline="0" noProof="0" dirty="0" smtClean="0">
              <a:ln>
                <a:noFill/>
              </a:ln>
              <a:solidFill>
                <a:srgbClr val="000099"/>
              </a:solidFill>
              <a:effectLst/>
              <a:uLnTx/>
              <a:uFillTx/>
              <a:latin typeface="+mn-lt"/>
              <a:ea typeface="楷体_GB2312" panose="02010609030101010101" pitchFamily="49" charset="-122"/>
              <a:cs typeface="+mn-cs"/>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r>
              <a:rPr lang="zh-CN" altLang="en-US" sz="2000" b="1" kern="0" noProof="0" dirty="0" smtClean="0">
                <a:ln>
                  <a:noFill/>
                </a:ln>
                <a:effectLst/>
                <a:uLnTx/>
                <a:uFillTx/>
                <a:latin typeface="+mn-ea"/>
                <a:sym typeface="+mn-ea"/>
              </a:rPr>
              <a:t>某些呈现方式能直接提供解决问题的线索，便于寻找问题解决的方向、途径和方法。某些呈现方式则可能掩蔽或干扰了解决问题的线索，增加解答的难度，甚至导入歧途。</a:t>
            </a:r>
            <a:endParaRPr lang="zh-CN" altLang="en-US" sz="2000" dirty="0">
              <a:solidFill>
                <a:schemeClr val="dk1"/>
              </a:solidFill>
              <a:latin typeface="Arial" panose="020B060402020202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87902" y="164083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2967355" y="2840355"/>
            <a:ext cx="6257925" cy="2409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01470" y="749123"/>
            <a:ext cx="4072890" cy="583565"/>
          </a:xfrm>
          <a:prstGeom prst="rect">
            <a:avLst/>
          </a:prstGeom>
          <a:noFill/>
          <a:effectLst/>
        </p:spPr>
        <p:txBody>
          <a:bodyPr wrap="square" rtlCol="0" anchor="ctr" anchorCtr="0">
            <a:spAutoFit/>
          </a:bodyPr>
          <a:p>
            <a:pPr>
              <a:lnSpc>
                <a:spcPct val="100000"/>
              </a:lnSpc>
            </a:pPr>
            <a:r>
              <a:rPr lang="en-US" altLang="zh-CN" sz="3200" b="1" dirty="0">
                <a:gradFill>
                  <a:gsLst>
                    <a:gs pos="0">
                      <a:srgbClr val="FE4444"/>
                    </a:gs>
                    <a:gs pos="100000">
                      <a:srgbClr val="832B2B"/>
                    </a:gs>
                  </a:gsLst>
                  <a:lin scaled="0"/>
                </a:gradFill>
                <a:ea typeface="楷体_GB2312" panose="02010609030101010101" pitchFamily="49" charset="-122"/>
                <a:sym typeface="+mn-ea"/>
              </a:rPr>
              <a:t>1</a:t>
            </a:r>
            <a:r>
              <a:rPr lang="zh-CN" altLang="en-US" sz="3200" b="1" dirty="0">
                <a:gradFill>
                  <a:gsLst>
                    <a:gs pos="0">
                      <a:srgbClr val="FE4444"/>
                    </a:gs>
                    <a:gs pos="100000">
                      <a:srgbClr val="832B2B"/>
                    </a:gs>
                  </a:gsLst>
                  <a:lin scaled="0"/>
                </a:gradFill>
                <a:latin typeface="+mn-ea"/>
                <a:sym typeface="+mn-ea"/>
              </a:rPr>
              <a:t>、已有的知识经验</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40354" y="668244"/>
            <a:ext cx="861262" cy="745322"/>
          </a:xfrm>
          <a:prstGeom prst="rect">
            <a:avLst/>
          </a:prstGeom>
          <a:effectLst>
            <a:outerShdw blurRad="25400" dist="25400" dir="8100000" algn="tr" rotWithShape="0">
              <a:prstClr val="black">
                <a:alpha val="40000"/>
              </a:prstClr>
            </a:outerShdw>
          </a:effectLst>
        </p:spPr>
      </p:pic>
      <p:sp>
        <p:nvSpPr>
          <p:cNvPr id="20" name="文本框 19"/>
          <p:cNvSpPr txBox="1"/>
          <p:nvPr>
            <p:custDataLst>
              <p:tags r:id="rId2"/>
            </p:custDataLst>
          </p:nvPr>
        </p:nvSpPr>
        <p:spPr>
          <a:xfrm>
            <a:off x="1007745" y="1735455"/>
            <a:ext cx="10196830" cy="2122805"/>
          </a:xfrm>
          <a:prstGeom prst="rect">
            <a:avLst/>
          </a:prstGeom>
          <a:noFill/>
        </p:spPr>
        <p:txBody>
          <a:bodyPr wrap="square" rtlCol="0">
            <a:spAutoFit/>
          </a:bodyPr>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r>
              <a:rPr lang="zh-CN" altLang="en-US" sz="2000" b="1" dirty="0">
                <a:solidFill>
                  <a:srgbClr val="FF0000"/>
                </a:solidFill>
                <a:ea typeface="楷体_GB2312" panose="02010609030101010101" pitchFamily="49" charset="-122"/>
                <a:sym typeface="+mn-ea"/>
              </a:rPr>
              <a:t>专家与新手在知识数量上的差异</a:t>
            </a:r>
            <a:endParaRPr lang="zh-CN" altLang="en-US" sz="2000" b="1" dirty="0">
              <a:solidFill>
                <a:srgbClr val="FF0000"/>
              </a:solidFill>
              <a:ea typeface="楷体_GB2312" panose="02010609030101010101" pitchFamily="49" charset="-122"/>
              <a:sym typeface="+mn-ea"/>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r>
              <a:rPr lang="zh-CN" altLang="en-US" sz="2000" b="1" dirty="0">
                <a:latin typeface="华文细黑" panose="02010600040101010101" pitchFamily="2" charset="-122"/>
                <a:ea typeface="华文细黑" panose="02010600040101010101" pitchFamily="2" charset="-122"/>
                <a:sym typeface="+mn-ea"/>
              </a:rPr>
              <a:t>被试：国际象棋专家和新手</a:t>
            </a:r>
            <a:endParaRPr lang="zh-CN" altLang="en-US" sz="2000" b="1" dirty="0">
              <a:latin typeface="华文细黑" panose="02010600040101010101" pitchFamily="2" charset="-122"/>
              <a:ea typeface="华文细黑" panose="02010600040101010101" pitchFamily="2" charset="-122"/>
              <a:sym typeface="+mn-ea"/>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r>
              <a:rPr lang="zh-CN" altLang="en-US" sz="2000" b="1" dirty="0">
                <a:latin typeface="华文细黑" panose="02010600040101010101" pitchFamily="2" charset="-122"/>
                <a:ea typeface="华文细黑" panose="02010600040101010101" pitchFamily="2" charset="-122"/>
                <a:sym typeface="+mn-ea"/>
              </a:rPr>
              <a:t>要求：给他们呈现一典型的对弈棋盘，看</a:t>
            </a:r>
            <a:r>
              <a:rPr lang="en-US" altLang="zh-CN" sz="2000" b="1" dirty="0">
                <a:latin typeface="华文细黑" panose="02010600040101010101" pitchFamily="2" charset="-122"/>
                <a:ea typeface="华文细黑" panose="02010600040101010101" pitchFamily="2" charset="-122"/>
                <a:sym typeface="+mn-ea"/>
              </a:rPr>
              <a:t>5</a:t>
            </a:r>
            <a:r>
              <a:rPr lang="zh-CN" altLang="en-US" sz="2000" b="1" dirty="0">
                <a:latin typeface="华文细黑" panose="02010600040101010101" pitchFamily="2" charset="-122"/>
                <a:ea typeface="华文细黑" panose="02010600040101010101" pitchFamily="2" charset="-122"/>
                <a:sym typeface="+mn-ea"/>
              </a:rPr>
              <a:t>秒，然后要求他们在空棋盘上复现看到的棋子位置。</a:t>
            </a:r>
            <a:endParaRPr lang="zh-CN" altLang="en-US" sz="2000" b="1" dirty="0">
              <a:latin typeface="华文细黑" panose="02010600040101010101" pitchFamily="2" charset="-122"/>
              <a:ea typeface="华文细黑" panose="02010600040101010101" pitchFamily="2" charset="-122"/>
            </a:endParaRPr>
          </a:p>
          <a:p>
            <a:pPr marL="342900" marR="0" lvl="0" indent="-342900" algn="l" defTabSz="914400" rtl="0" eaLnBrk="1" fontAlgn="base" latinLnBrk="0" hangingPunct="1">
              <a:lnSpc>
                <a:spcPct val="120000"/>
              </a:lnSpc>
              <a:spcBef>
                <a:spcPct val="20000"/>
              </a:spcBef>
              <a:spcAft>
                <a:spcPct val="0"/>
              </a:spcAft>
              <a:buClr>
                <a:schemeClr val="accent1"/>
              </a:buClr>
              <a:buSzTx/>
              <a:buFont typeface="Wingdings" panose="05000000000000000000" pitchFamily="2" charset="2"/>
              <a:buChar char="n"/>
              <a:defRPr/>
            </a:pPr>
            <a:endParaRPr lang="zh-CN" altLang="en-US" sz="2000" dirty="0">
              <a:solidFill>
                <a:schemeClr val="dk1"/>
              </a:solidFill>
              <a:latin typeface="Arial" panose="020B060402020202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87902" y="164083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6023" name="Picture 7"/>
          <p:cNvPicPr>
            <a:picLocks noChangeAspect="1"/>
          </p:cNvPicPr>
          <p:nvPr/>
        </p:nvPicPr>
        <p:blipFill>
          <a:blip r:embed="rId5"/>
          <a:stretch>
            <a:fillRect/>
          </a:stretch>
        </p:blipFill>
        <p:spPr>
          <a:xfrm>
            <a:off x="3039745" y="3171825"/>
            <a:ext cx="6113145" cy="3200400"/>
          </a:xfrm>
          <a:prstGeom prst="rect">
            <a:avLst/>
          </a:prstGeom>
          <a:noFill/>
          <a:ln w="9525">
            <a:noFill/>
          </a:ln>
        </p:spPr>
      </p:pic>
      <p:sp>
        <p:nvSpPr>
          <p:cNvPr id="4" name="Text Box 6"/>
          <p:cNvSpPr txBox="1"/>
          <p:nvPr/>
        </p:nvSpPr>
        <p:spPr>
          <a:xfrm>
            <a:off x="996950" y="4897120"/>
            <a:ext cx="10197465" cy="1475105"/>
          </a:xfrm>
          <a:prstGeom prst="rect">
            <a:avLst/>
          </a:prstGeom>
          <a:solidFill>
            <a:schemeClr val="accent1"/>
          </a:solidFill>
          <a:ln w="9525">
            <a:noFill/>
          </a:ln>
        </p:spPr>
        <p:txBody>
          <a:bodyPr wrap="square" lIns="91431" tIns="45715" rIns="91431" bIns="45715" anchor="t">
            <a:spAutoFit/>
          </a:bodyPr>
          <a:p>
            <a:pPr>
              <a:lnSpc>
                <a:spcPct val="150000"/>
              </a:lnSpc>
              <a:spcBef>
                <a:spcPct val="20000"/>
              </a:spcBef>
            </a:pPr>
            <a:r>
              <a:rPr lang="zh-CN" altLang="en-US" sz="2000" b="1" dirty="0">
                <a:solidFill>
                  <a:srgbClr val="000000"/>
                </a:solidFill>
                <a:latin typeface="Arial" panose="020B0604020202020204" pitchFamily="34" charset="0"/>
                <a:ea typeface="宋体" panose="02010600030101010101" pitchFamily="2" charset="-122"/>
              </a:rPr>
              <a:t>这说明大师头脑中存储着约</a:t>
            </a:r>
            <a:r>
              <a:rPr lang="en-US" altLang="zh-CN" sz="2000" b="1" dirty="0">
                <a:solidFill>
                  <a:srgbClr val="000000"/>
                </a:solidFill>
                <a:latin typeface="Arial" panose="020B0604020202020204" pitchFamily="34" charset="0"/>
                <a:ea typeface="宋体" panose="02010600030101010101" pitchFamily="2" charset="-122"/>
              </a:rPr>
              <a:t>5</a:t>
            </a:r>
            <a:r>
              <a:rPr lang="zh-CN" altLang="en-US" sz="2000" b="1" dirty="0">
                <a:solidFill>
                  <a:srgbClr val="000000"/>
                </a:solidFill>
                <a:latin typeface="Arial" panose="020B0604020202020204" pitchFamily="34" charset="0"/>
                <a:ea typeface="宋体" panose="02010600030101010101" pitchFamily="2" charset="-122"/>
              </a:rPr>
              <a:t>万个不同的棋盘模式，当某一棋盘出现时便能很快地激活长时记忆中此相似的模式，从而有助于回忆。另有研究结果表明，对于真实棋局，象棋大师只要看几秒钟就能回忆出每一个棋子的位置，复盘率高达</a:t>
            </a:r>
            <a:r>
              <a:rPr lang="en-US" altLang="zh-CN" sz="2000" b="1" dirty="0">
                <a:solidFill>
                  <a:srgbClr val="000000"/>
                </a:solidFill>
                <a:latin typeface="Arial" panose="020B0604020202020204" pitchFamily="34" charset="0"/>
                <a:ea typeface="宋体" panose="02010600030101010101" pitchFamily="2" charset="-122"/>
              </a:rPr>
              <a:t>90%</a:t>
            </a:r>
            <a:r>
              <a:rPr lang="zh-CN" altLang="en-US" sz="2000" b="1" dirty="0">
                <a:solidFill>
                  <a:srgbClr val="000000"/>
                </a:solidFill>
                <a:latin typeface="Arial" panose="020B0604020202020204" pitchFamily="34" charset="0"/>
                <a:ea typeface="宋体" panose="02010600030101010101" pitchFamily="2" charset="-122"/>
              </a:rPr>
              <a:t>，而新手的复盘率只有</a:t>
            </a:r>
            <a:r>
              <a:rPr lang="en-US" altLang="zh-CN" sz="2000" b="1" dirty="0">
                <a:solidFill>
                  <a:srgbClr val="000000"/>
                </a:solidFill>
                <a:latin typeface="Arial" panose="020B0604020202020204" pitchFamily="34" charset="0"/>
                <a:ea typeface="宋体" panose="02010600030101010101" pitchFamily="2" charset="-122"/>
              </a:rPr>
              <a:t>30%</a:t>
            </a:r>
            <a:r>
              <a:rPr lang="zh-CN" altLang="en-US" sz="2000" b="1" dirty="0">
                <a:solidFill>
                  <a:srgbClr val="000000"/>
                </a:solidFill>
                <a:latin typeface="Arial" panose="020B0604020202020204" pitchFamily="34" charset="0"/>
                <a:ea typeface="宋体" panose="02010600030101010101" pitchFamily="2" charset="-122"/>
              </a:rPr>
              <a:t>。</a:t>
            </a:r>
            <a:endParaRPr lang="zh-CN" altLang="en-US" sz="2000" b="1" dirty="0">
              <a:solidFill>
                <a:srgbClr val="000000"/>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023"/>
                                        </p:tgtEl>
                                        <p:attrNameLst>
                                          <p:attrName>style.visibility</p:attrName>
                                        </p:attrNameLst>
                                      </p:cBhvr>
                                      <p:to>
                                        <p:strVal val="visible"/>
                                      </p:to>
                                    </p:set>
                                    <p:anim calcmode="lin" valueType="num">
                                      <p:cBhvr>
                                        <p:cTn id="12" dur="500" fill="hold"/>
                                        <p:tgtEl>
                                          <p:spTgt spid="86023"/>
                                        </p:tgtEl>
                                        <p:attrNameLst>
                                          <p:attrName>ppt_x</p:attrName>
                                        </p:attrNameLst>
                                      </p:cBhvr>
                                      <p:tavLst>
                                        <p:tav tm="0">
                                          <p:val>
                                            <p:strVal val="#ppt_x"/>
                                          </p:val>
                                        </p:tav>
                                        <p:tav tm="100000">
                                          <p:val>
                                            <p:strVal val="#ppt_x"/>
                                          </p:val>
                                        </p:tav>
                                      </p:tavLst>
                                    </p:anim>
                                    <p:anim calcmode="lin" valueType="num">
                                      <p:cBhvr>
                                        <p:cTn id="13" dur="500" fill="hold"/>
                                        <p:tgtEl>
                                          <p:spTgt spid="860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6085" y="368935"/>
            <a:ext cx="11340000" cy="6120000"/>
          </a:xfrm>
          <a:prstGeom prst="roundRect">
            <a:avLst>
              <a:gd name="adj" fmla="val 2614"/>
            </a:avLst>
          </a:prstGeom>
          <a:solidFill>
            <a:schemeClr val="bg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1"/>
            </p:custDataLst>
          </p:nvPr>
        </p:nvSpPr>
        <p:spPr>
          <a:xfrm>
            <a:off x="609562" y="757474"/>
            <a:ext cx="10972876" cy="638174"/>
          </a:xfrm>
          <a:prstGeom prst="rect">
            <a:avLst/>
          </a:prstGeom>
          <a:noFill/>
        </p:spPr>
        <p:txBody>
          <a:bodyPr wrap="square" lIns="63500" tIns="25400" rIns="63500" bIns="25400" rtlCol="0" anchor="t" anchorCtr="0">
            <a:normAutofit/>
          </a:bodyPr>
          <a:p>
            <a:pPr marL="0" indent="0" algn="ctr">
              <a:lnSpc>
                <a:spcPct val="100000"/>
              </a:lnSpc>
              <a:spcBef>
                <a:spcPts val="0"/>
              </a:spcBef>
              <a:spcAft>
                <a:spcPts val="0"/>
              </a:spcAft>
              <a:buSzPct val="100000"/>
              <a:buNone/>
            </a:pPr>
            <a:r>
              <a:rPr lang="zh-CN" altLang="en-US" sz="3600" b="1" spc="160" dirty="0">
                <a:solidFill>
                  <a:schemeClr val="accent1">
                    <a:lumMod val="25000"/>
                  </a:schemeClr>
                </a:solidFill>
                <a:latin typeface="微软雅黑" panose="020B0503020204020204" charset="-122"/>
                <a:ea typeface="微软雅黑" panose="020B0503020204020204" charset="-122"/>
                <a:cs typeface="微软雅黑" panose="020B0503020204020204" charset="-122"/>
              </a:rPr>
              <a:t>2.情绪和动机状态</a:t>
            </a:r>
            <a:endParaRPr lang="zh-CN" altLang="en-US" sz="3600" b="1" spc="160" dirty="0">
              <a:solidFill>
                <a:schemeClr val="accent1">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2"/>
            </p:custDataLst>
          </p:nvPr>
        </p:nvSpPr>
        <p:spPr>
          <a:xfrm>
            <a:off x="2590800" y="1982470"/>
            <a:ext cx="7011035" cy="3656330"/>
          </a:xfrm>
          <a:prstGeom prst="rect">
            <a:avLst/>
          </a:prstGeom>
          <a:noFill/>
          <a:ln w="3175">
            <a:noFill/>
            <a:prstDash val="dash"/>
          </a:ln>
        </p:spPr>
        <p:txBody>
          <a:bodyPr wrap="square" lIns="179705" tIns="25400" rIns="179705"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2000" spc="0" dirty="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rPr>
              <a:t>情绪和动机状态影响问题解决的效果。在一定限度内，情绪和动机强度与问题解决的效率成正比，但动机太强或太弱，情绪过于高昂或过于低沉，都会降低问题解决的效率。一般而言，中等强度的动机和相对平和的心境，有利于问题的解决。心理学家的研究表明，动机强弱与问题解决的关系，可以描绘成一条“倒转的U 形曲线”。同时，情绪的性质也影响问题解决。积极的情绪状态有利于问题解决，消极的情绪状态不利于问题解决。</a:t>
            </a:r>
            <a:endParaRPr lang="zh-CN" altLang="en-US" sz="2000" spc="0" dirty="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endParaRPr>
          </a:p>
        </p:txBody>
      </p:sp>
      <p:sp>
        <p:nvSpPr>
          <p:cNvPr id="5" name="矩形 11"/>
          <p:cNvSpPr/>
          <p:nvPr>
            <p:custDataLst>
              <p:tags r:id="rId3"/>
            </p:custDataLst>
          </p:nvPr>
        </p:nvSpPr>
        <p:spPr>
          <a:xfrm>
            <a:off x="2292985" y="1808480"/>
            <a:ext cx="7627620" cy="4004310"/>
          </a:xfrm>
          <a:prstGeom prst="rect">
            <a:avLst/>
          </a:prstGeom>
          <a:noFill/>
          <a:ln w="22225" cmpd="sng">
            <a:solidFill>
              <a:srgbClr val="ACE2C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rgbClr val="FFFFFF"/>
              </a:solidFill>
              <a:latin typeface="微软雅黑" panose="020B0503020204020204" charset="-122"/>
              <a:ea typeface="微软雅黑" panose="020B0503020204020204" charset="-122"/>
              <a:sym typeface="+mn-ea"/>
            </a:endParaRPr>
          </a:p>
        </p:txBody>
      </p:sp>
      <p:sp>
        <p:nvSpPr>
          <p:cNvPr id="6" name="矩形 12"/>
          <p:cNvSpPr/>
          <p:nvPr>
            <p:custDataLst>
              <p:tags r:id="rId4"/>
            </p:custDataLst>
          </p:nvPr>
        </p:nvSpPr>
        <p:spPr>
          <a:xfrm>
            <a:off x="9601274" y="2287557"/>
            <a:ext cx="1066165" cy="457204"/>
          </a:xfrm>
          <a:prstGeom prst="rect">
            <a:avLst/>
          </a:prstGeom>
          <a:solidFill>
            <a:schemeClr val="tx2">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8" name="矩形 12"/>
          <p:cNvSpPr/>
          <p:nvPr>
            <p:custDataLst>
              <p:tags r:id="rId5"/>
            </p:custDataLst>
          </p:nvPr>
        </p:nvSpPr>
        <p:spPr>
          <a:xfrm>
            <a:off x="1370965" y="4887634"/>
            <a:ext cx="1219835" cy="457204"/>
          </a:xfrm>
          <a:prstGeom prst="rect">
            <a:avLst/>
          </a:prstGeom>
          <a:solidFill>
            <a:srgbClr val="FFC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78305" y="754520"/>
            <a:ext cx="5224145" cy="681990"/>
          </a:xfrm>
          <a:prstGeom prst="rect">
            <a:avLst/>
          </a:prstGeom>
          <a:noFill/>
          <a:effectLst/>
        </p:spPr>
        <p:txBody>
          <a:bodyPr wrap="square" rtlCol="0" anchor="ctr" anchorCtr="0">
            <a:spAutoFit/>
          </a:bodyPr>
          <a:p>
            <a:pPr>
              <a:lnSpc>
                <a:spcPct val="120000"/>
              </a:lnSpc>
            </a:pPr>
            <a:r>
              <a:rPr lang="en-US" altLang="zh-CN" sz="3200" b="1" dirty="0">
                <a:gradFill>
                  <a:gsLst>
                    <a:gs pos="0">
                      <a:srgbClr val="FE4444"/>
                    </a:gs>
                    <a:gs pos="100000">
                      <a:srgbClr val="832B2B"/>
                    </a:gs>
                  </a:gsLst>
                  <a:lin scaled="0"/>
                </a:gradFill>
                <a:sym typeface="+mn-ea"/>
              </a:rPr>
              <a:t>3</a:t>
            </a:r>
            <a:r>
              <a:rPr lang="zh-CN" altLang="en-US" sz="3200" b="1" dirty="0">
                <a:gradFill>
                  <a:gsLst>
                    <a:gs pos="0">
                      <a:srgbClr val="FE4444"/>
                    </a:gs>
                    <a:gs pos="100000">
                      <a:srgbClr val="832B2B"/>
                    </a:gs>
                  </a:gsLst>
                  <a:lin scaled="0"/>
                </a:gradFill>
                <a:sym typeface="+mn-ea"/>
              </a:rPr>
              <a:t>、定势与功能固着</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817189" y="72285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custDataLst>
              <p:tags r:id="rId4"/>
            </p:custDataLst>
          </p:nvPr>
        </p:nvSpPr>
        <p:spPr>
          <a:xfrm>
            <a:off x="2478405" y="1912440"/>
            <a:ext cx="7200000" cy="169200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grpSp>
        <p:nvGrpSpPr>
          <p:cNvPr id="3" name="组合 2"/>
          <p:cNvGrpSpPr/>
          <p:nvPr/>
        </p:nvGrpSpPr>
        <p:grpSpPr>
          <a:xfrm>
            <a:off x="2652395" y="2000885"/>
            <a:ext cx="6840220" cy="1515110"/>
            <a:chOff x="4177" y="3151"/>
            <a:chExt cx="10772" cy="2386"/>
          </a:xfrm>
        </p:grpSpPr>
        <p:sp>
          <p:nvSpPr>
            <p:cNvPr id="6" name="矩形 5"/>
            <p:cNvSpPr/>
            <p:nvPr>
              <p:custDataLst>
                <p:tags r:id="rId5"/>
              </p:custDataLst>
            </p:nvPr>
          </p:nvSpPr>
          <p:spPr>
            <a:xfrm>
              <a:off x="4177" y="3151"/>
              <a:ext cx="2500" cy="850"/>
            </a:xfrm>
            <a:prstGeom prst="rect">
              <a:avLst/>
            </a:prstGeom>
          </p:spPr>
          <p:txBody>
            <a:bodyPr wrap="none" anchor="ctr" anchorCtr="0">
              <a:spAutoFit/>
            </a:bodyPr>
            <a:p>
              <a:pPr algn="l"/>
              <a:r>
                <a:rPr lang="zh-CN" altLang="en-US" sz="2000" b="1">
                  <a:solidFill>
                    <a:srgbClr val="C00000"/>
                  </a:solidFill>
                  <a:latin typeface="+mj-lt"/>
                  <a:ea typeface="+mj-lt"/>
                  <a:cs typeface="+mj-lt"/>
                  <a:sym typeface="+mn-lt"/>
                </a:rPr>
                <a:t>（1）定势。</a:t>
              </a:r>
              <a:endParaRPr lang="zh-CN" altLang="en-US" sz="2000" b="1">
                <a:solidFill>
                  <a:srgbClr val="C00000"/>
                </a:solidFill>
                <a:latin typeface="+mj-lt"/>
                <a:ea typeface="+mj-lt"/>
                <a:cs typeface="+mj-lt"/>
                <a:sym typeface="+mn-lt"/>
              </a:endParaRPr>
            </a:p>
          </p:txBody>
        </p:sp>
        <p:sp>
          <p:nvSpPr>
            <p:cNvPr id="14" name="矩形 13"/>
            <p:cNvSpPr/>
            <p:nvPr>
              <p:custDataLst>
                <p:tags r:id="rId6"/>
              </p:custDataLst>
            </p:nvPr>
          </p:nvSpPr>
          <p:spPr>
            <a:xfrm>
              <a:off x="4177" y="4001"/>
              <a:ext cx="10772" cy="1537"/>
            </a:xfrm>
            <a:prstGeom prst="rect">
              <a:avLst/>
            </a:prstGeom>
          </p:spPr>
          <p:txBody>
            <a:bodyPr wrap="square">
              <a:spAutoFit/>
            </a:bodyPr>
            <a:p>
              <a:pPr indent="406400"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定势是指由先前的活动所形成的并影响当前问题解决的一种心理准备状态。它在思维活动中表现为一种易于以习惯的方式解决问题的倾向。研究表明，定势在问题解决中有积极作用，也有消极影响。</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grpSp>
      <p:sp>
        <p:nvSpPr>
          <p:cNvPr id="1072" name="圆角矩形标注 3586"/>
          <p:cNvSpPr/>
          <p:nvPr>
            <p:custDataLst>
              <p:tags r:id="rId7"/>
            </p:custDataLst>
          </p:nvPr>
        </p:nvSpPr>
        <p:spPr>
          <a:xfrm flipH="1">
            <a:off x="2478405" y="4039200"/>
            <a:ext cx="7200000" cy="1980000"/>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20" name="图片 19"/>
          <p:cNvPicPr>
            <a:picLocks noChangeAspect="1"/>
          </p:cNvPicPr>
          <p:nvPr/>
        </p:nvPicPr>
        <p:blipFill rotWithShape="1">
          <a:blip r:embed="rId8">
            <a:extLst>
              <a:ext uri="{28A0092B-C50C-407E-A947-70E740481C1C}">
                <a14:useLocalDpi xmlns:a14="http://schemas.microsoft.com/office/drawing/2010/main" val="0"/>
              </a:ext>
            </a:extLst>
          </a:blip>
          <a:srcRect r="50000"/>
          <a:stretch>
            <a:fillRect/>
          </a:stretch>
        </p:blipFill>
        <p:spPr>
          <a:xfrm>
            <a:off x="1200785" y="1755775"/>
            <a:ext cx="785495" cy="1570990"/>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48799" r="1201"/>
          <a:stretch>
            <a:fillRect/>
          </a:stretch>
        </p:blipFill>
        <p:spPr>
          <a:xfrm>
            <a:off x="10026650" y="3947795"/>
            <a:ext cx="795655" cy="1591310"/>
          </a:xfrm>
          <a:prstGeom prst="rect">
            <a:avLst/>
          </a:prstGeom>
        </p:spPr>
      </p:pic>
      <p:grpSp>
        <p:nvGrpSpPr>
          <p:cNvPr id="4" name="组合 3"/>
          <p:cNvGrpSpPr/>
          <p:nvPr/>
        </p:nvGrpSpPr>
        <p:grpSpPr>
          <a:xfrm>
            <a:off x="2652395" y="4123690"/>
            <a:ext cx="6840220" cy="1811020"/>
            <a:chOff x="4177" y="6830"/>
            <a:chExt cx="10772" cy="2852"/>
          </a:xfrm>
        </p:grpSpPr>
        <p:sp>
          <p:nvSpPr>
            <p:cNvPr id="30" name="矩形 29"/>
            <p:cNvSpPr/>
            <p:nvPr>
              <p:custDataLst>
                <p:tags r:id="rId9"/>
              </p:custDataLst>
            </p:nvPr>
          </p:nvSpPr>
          <p:spPr>
            <a:xfrm>
              <a:off x="11645" y="6830"/>
              <a:ext cx="3304" cy="850"/>
            </a:xfrm>
            <a:prstGeom prst="rect">
              <a:avLst/>
            </a:prstGeom>
          </p:spPr>
          <p:txBody>
            <a:bodyPr wrap="none" anchor="ctr" anchorCtr="0">
              <a:spAutoFit/>
            </a:bodyPr>
            <a:p>
              <a:pPr algn="r"/>
              <a:r>
                <a:rPr lang="zh-CN" altLang="en-US" sz="2000" b="1">
                  <a:solidFill>
                    <a:srgbClr val="409455"/>
                  </a:solidFill>
                  <a:ea typeface="+mn-lt"/>
                  <a:cs typeface="+mn-lt"/>
                  <a:sym typeface="+mn-lt"/>
                </a:rPr>
                <a:t>（2）功能固着。</a:t>
              </a:r>
              <a:endParaRPr lang="zh-CN" altLang="en-US" sz="2000" b="1">
                <a:solidFill>
                  <a:srgbClr val="409455"/>
                </a:solidFill>
                <a:ea typeface="+mn-lt"/>
                <a:cs typeface="+mn-lt"/>
                <a:sym typeface="+mn-lt"/>
              </a:endParaRPr>
            </a:p>
          </p:txBody>
        </p:sp>
        <p:sp>
          <p:nvSpPr>
            <p:cNvPr id="31" name="矩形 30"/>
            <p:cNvSpPr/>
            <p:nvPr>
              <p:custDataLst>
                <p:tags r:id="rId10"/>
              </p:custDataLst>
            </p:nvPr>
          </p:nvSpPr>
          <p:spPr>
            <a:xfrm>
              <a:off x="4177" y="7680"/>
              <a:ext cx="10772" cy="2002"/>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功能固着是一种从物体的正常功能的角度来考虑问题的定势。当一个人熟悉了一种物体的某种功能时，就很难看出该物体的其他功能。最初看到的功能越重要，就越难看出其他的功能。这是由于人们长期以来形成的对某些事物的功能或用途的固定看法。</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grpSp>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72"/>
                                        </p:tgtEl>
                                        <p:attrNameLst>
                                          <p:attrName>style.visibility</p:attrName>
                                        </p:attrNameLst>
                                      </p:cBhvr>
                                      <p:to>
                                        <p:strVal val="visible"/>
                                      </p:to>
                                    </p:set>
                                    <p:animEffect transition="in" filter="fade">
                                      <p:cBhvr>
                                        <p:cTn id="12" dur="1000"/>
                                        <p:tgtEl>
                                          <p:spTgt spid="1072"/>
                                        </p:tgtEl>
                                      </p:cBhvr>
                                    </p:animEffect>
                                    <p:anim calcmode="lin" valueType="num">
                                      <p:cBhvr>
                                        <p:cTn id="13" dur="1000" fill="hold"/>
                                        <p:tgtEl>
                                          <p:spTgt spid="1072"/>
                                        </p:tgtEl>
                                        <p:attrNameLst>
                                          <p:attrName>ppt_x</p:attrName>
                                        </p:attrNameLst>
                                      </p:cBhvr>
                                      <p:tavLst>
                                        <p:tav tm="0">
                                          <p:val>
                                            <p:strVal val="#ppt_x"/>
                                          </p:val>
                                        </p:tav>
                                        <p:tav tm="100000">
                                          <p:val>
                                            <p:strVal val="#ppt_x"/>
                                          </p:val>
                                        </p:tav>
                                      </p:tavLst>
                                    </p:anim>
                                    <p:anim calcmode="lin" valueType="num">
                                      <p:cBhvr>
                                        <p:cTn id="14" dur="1000" fill="hold"/>
                                        <p:tgtEl>
                                          <p:spTgt spid="10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7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2114"/>
          </a:xfrm>
          <a:prstGeom prst="rect">
            <a:avLst/>
          </a:prstGeom>
          <a:solidFill>
            <a:srgbClr val="EEF1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11469510" y="-10800"/>
            <a:ext cx="720090" cy="720090"/>
          </a:xfrm>
          <a:prstGeom prst="rect">
            <a:avLst/>
          </a:prstGeom>
        </p:spPr>
      </p:pic>
      <p:sp>
        <p:nvSpPr>
          <p:cNvPr id="3" name="矩形 2"/>
          <p:cNvSpPr/>
          <p:nvPr>
            <p:custDataLst>
              <p:tags r:id="rId4"/>
            </p:custDataLst>
          </p:nvPr>
        </p:nvSpPr>
        <p:spPr>
          <a:xfrm>
            <a:off x="0" y="0"/>
            <a:ext cx="12191365" cy="914400"/>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1" name="矩形 5"/>
          <p:cNvSpPr/>
          <p:nvPr>
            <p:custDataLst>
              <p:tags r:id="rId5"/>
            </p:custDataLst>
          </p:nvPr>
        </p:nvSpPr>
        <p:spPr>
          <a:xfrm>
            <a:off x="1828800" y="1524000"/>
            <a:ext cx="8686800" cy="4418965"/>
          </a:xfrm>
          <a:prstGeom prst="rect">
            <a:avLst/>
          </a:prstGeom>
          <a:solidFill>
            <a:srgbClr val="FFFFFF"/>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5" name="矩形 4"/>
          <p:cNvSpPr/>
          <p:nvPr>
            <p:custDataLst>
              <p:tags r:id="rId6"/>
            </p:custDataLst>
          </p:nvPr>
        </p:nvSpPr>
        <p:spPr>
          <a:xfrm>
            <a:off x="7924864" y="5842047"/>
            <a:ext cx="2590821" cy="101601"/>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 name="矩形 3"/>
          <p:cNvSpPr/>
          <p:nvPr>
            <p:custDataLst>
              <p:tags r:id="rId7"/>
            </p:custDataLst>
          </p:nvPr>
        </p:nvSpPr>
        <p:spPr>
          <a:xfrm>
            <a:off x="1829115" y="1523683"/>
            <a:ext cx="2590821" cy="101601"/>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8"/>
            </p:custDataLst>
          </p:nvPr>
        </p:nvSpPr>
        <p:spPr>
          <a:xfrm>
            <a:off x="457204" y="152401"/>
            <a:ext cx="11277689"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160">
                <a:solidFill>
                  <a:srgbClr val="475C75"/>
                </a:solidFill>
                <a:latin typeface="微软雅黑" panose="020B0503020204020204" charset="-122"/>
                <a:ea typeface="微软雅黑" panose="020B0503020204020204" charset="-122"/>
                <a:sym typeface="+mn-ea"/>
              </a:rPr>
              <a:t>思维定式实验</a:t>
            </a:r>
            <a:endParaRPr lang="zh-CN" altLang="en-US" sz="3200" b="1" spc="160">
              <a:solidFill>
                <a:srgbClr val="475C75"/>
              </a:solidFill>
              <a:latin typeface="微软雅黑" panose="020B0503020204020204" charset="-122"/>
              <a:ea typeface="微软雅黑" panose="020B0503020204020204" charset="-122"/>
              <a:sym typeface="+mn-ea"/>
            </a:endParaRPr>
          </a:p>
        </p:txBody>
      </p:sp>
      <p:pic>
        <p:nvPicPr>
          <p:cNvPr id="8" name="图片 7"/>
          <p:cNvPicPr>
            <a:picLocks noChangeAspect="1"/>
          </p:cNvPicPr>
          <p:nvPr>
            <p:custDataLst>
              <p:tags r:id="rId9"/>
            </p:custDataLst>
          </p:nvPr>
        </p:nvPicPr>
        <p:blipFill rotWithShape="1">
          <a:blip r:embed="rId10"/>
          <a:srcRect l="-340" t="217" r="-126" b="-150"/>
          <a:stretch>
            <a:fillRect/>
          </a:stretch>
        </p:blipFill>
        <p:spPr>
          <a:xfrm>
            <a:off x="2133600" y="1828800"/>
            <a:ext cx="8077263" cy="3810000"/>
          </a:xfrm>
          <a:custGeom>
            <a:avLst/>
            <a:gdLst/>
            <a:ahLst/>
            <a:cxnLst>
              <a:cxn ang="3">
                <a:pos x="hc" y="t"/>
              </a:cxn>
              <a:cxn ang="cd2">
                <a:pos x="l" y="vc"/>
              </a:cxn>
              <a:cxn ang="cd4">
                <a:pos x="hc" y="b"/>
              </a:cxn>
              <a:cxn ang="0">
                <a:pos x="r" y="vc"/>
              </a:cxn>
            </a:cxnLst>
            <a:rect l="l" t="t" r="r" b="b"/>
            <a:pathLst>
              <a:path w="12720" h="6000">
                <a:moveTo>
                  <a:pt x="0" y="0"/>
                </a:moveTo>
                <a:lnTo>
                  <a:pt x="12720" y="0"/>
                </a:lnTo>
                <a:lnTo>
                  <a:pt x="12720" y="6000"/>
                </a:lnTo>
                <a:lnTo>
                  <a:pt x="0" y="6000"/>
                </a:lnTo>
                <a:lnTo>
                  <a:pt x="0" y="0"/>
                </a:lnTo>
                <a:close/>
              </a:path>
            </a:pathLst>
          </a:custGeom>
        </p:spPr>
      </p:pic>
      <p:pic>
        <p:nvPicPr>
          <p:cNvPr id="20" name="图片 19"/>
          <p:cNvPicPr>
            <a:picLocks noChangeAspect="1"/>
          </p:cNvPicPr>
          <p:nvPr/>
        </p:nvPicPr>
        <p:blipFill rotWithShape="1">
          <a:blip r:embed="rId11">
            <a:extLst>
              <a:ext uri="{28A0092B-C50C-407E-A947-70E740481C1C}">
                <a14:useLocalDpi xmlns:a14="http://schemas.microsoft.com/office/drawing/2010/main" val="0"/>
              </a:ext>
            </a:extLst>
          </a:blip>
          <a:srcRect r="50000" b="11520"/>
          <a:stretch>
            <a:fillRect/>
          </a:stretch>
        </p:blipFill>
        <p:spPr>
          <a:xfrm>
            <a:off x="-5715" y="5472430"/>
            <a:ext cx="785495" cy="139001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rgbClr val="FD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6406971" y="2072646"/>
            <a:ext cx="5175516" cy="2712707"/>
          </a:xfrm>
          <a:prstGeom prst="rect">
            <a:avLst/>
          </a:prstGeom>
          <a:noFill/>
        </p:spPr>
        <p:txBody>
          <a:bodyPr wrap="square" lIns="63500" tIns="25400" rIns="63500" bIns="25400" rtlCol="0" anchor="ctr" anchorCtr="0">
            <a:normAutofit/>
          </a:bodyPr>
          <a:p>
            <a:pPr marL="0" indent="0" algn="just">
              <a:lnSpc>
                <a:spcPct val="130000"/>
              </a:lnSpc>
              <a:spcBef>
                <a:spcPts val="0"/>
              </a:spcBef>
              <a:spcAft>
                <a:spcPts val="0"/>
              </a:spcAft>
              <a:buSzPct val="100000"/>
              <a:buNone/>
            </a:pPr>
            <a:r>
              <a:rPr lang="zh-CN" altLang="en-US" sz="3600" b="1" dirty="0">
                <a:solidFill>
                  <a:srgbClr val="5E7A9C"/>
                </a:solidFill>
                <a:uFillTx/>
                <a:latin typeface="微软雅黑" panose="020B0503020204020204" charset="-122"/>
                <a:ea typeface="微软雅黑" panose="020B0503020204020204" charset="-122"/>
                <a:cs typeface="微软雅黑" panose="020B0503020204020204" charset="-122"/>
                <a:sym typeface="+mn-ea"/>
              </a:rPr>
              <a:t>实验：要求将图中的9个点用不多于四条的直线一笔连  在一起。</a:t>
            </a:r>
            <a:endParaRPr lang="zh-CN" altLang="en-US" sz="3600" b="1" dirty="0">
              <a:solidFill>
                <a:srgbClr val="5E7A9C"/>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custDataLst>
              <p:tags r:id="rId3"/>
            </p:custDataLst>
          </p:nvPr>
        </p:nvPicPr>
        <p:blipFill rotWithShape="1">
          <a:blip r:embed="rId4"/>
          <a:srcRect t="3701" b="3701"/>
          <a:stretch>
            <a:fillRect/>
          </a:stretch>
        </p:blipFill>
        <p:spPr>
          <a:xfrm>
            <a:off x="914400" y="1676387"/>
            <a:ext cx="4730545" cy="3505225"/>
          </a:xfrm>
          <a:custGeom>
            <a:avLst/>
            <a:gdLst/>
            <a:ahLst/>
            <a:cxnLst>
              <a:cxn ang="3">
                <a:pos x="hc" y="t"/>
              </a:cxn>
              <a:cxn ang="cd2">
                <a:pos x="l" y="vc"/>
              </a:cxn>
              <a:cxn ang="cd4">
                <a:pos x="hc" y="b"/>
              </a:cxn>
              <a:cxn ang="0">
                <a:pos x="r" y="vc"/>
              </a:cxn>
            </a:cxnLst>
            <a:rect l="l" t="t" r="r" b="b"/>
            <a:pathLst>
              <a:path w="9600" h="5520">
                <a:moveTo>
                  <a:pt x="0" y="0"/>
                </a:moveTo>
                <a:lnTo>
                  <a:pt x="9600" y="0"/>
                </a:lnTo>
                <a:lnTo>
                  <a:pt x="9600" y="5520"/>
                </a:lnTo>
                <a:lnTo>
                  <a:pt x="0" y="5520"/>
                </a:lnTo>
                <a:lnTo>
                  <a:pt x="0" y="0"/>
                </a:lnTo>
                <a:close/>
              </a:path>
            </a:pathLst>
          </a:custGeom>
        </p:spPr>
      </p:pic>
      <p:sp>
        <p:nvSpPr>
          <p:cNvPr id="7" name="bj"/>
          <p:cNvSpPr/>
          <p:nvPr>
            <p:custDataLst>
              <p:tags r:id="rId5"/>
            </p:custDataLst>
          </p:nvPr>
        </p:nvSpPr>
        <p:spPr>
          <a:xfrm>
            <a:off x="608965" y="1371584"/>
            <a:ext cx="5340109" cy="4114800"/>
          </a:xfrm>
          <a:prstGeom prst="rect">
            <a:avLst/>
          </a:prstGeom>
          <a:noFill/>
          <a:ln w="12700">
            <a:solidFill>
              <a:srgbClr val="5E7A9C">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9825" t="39677" r="56453" b="19747"/>
          <a:stretch>
            <a:fillRect/>
          </a:stretch>
        </p:blipFill>
        <p:spPr>
          <a:xfrm rot="20879545">
            <a:off x="97790" y="5433695"/>
            <a:ext cx="1152525" cy="1386840"/>
          </a:xfrm>
          <a:prstGeom prst="rect">
            <a:avLst/>
          </a:prstGeom>
        </p:spPr>
      </p:pic>
      <p:pic>
        <p:nvPicPr>
          <p:cNvPr id="4" name="图片 3"/>
          <p:cNvPicPr>
            <a:picLocks noChangeAspect="1"/>
          </p:cNvPicPr>
          <p:nvPr/>
        </p:nvPicPr>
        <p:blipFill rotWithShape="1">
          <a:blip r:embed="rId6">
            <a:extLst>
              <a:ext uri="{28A0092B-C50C-407E-A947-70E740481C1C}">
                <a14:useLocalDpi xmlns:a14="http://schemas.microsoft.com/office/drawing/2010/main" val="0"/>
              </a:ext>
            </a:extLst>
          </a:blip>
          <a:srcRect l="13467" t="3299" r="3909" b="58410"/>
          <a:stretch>
            <a:fillRect/>
          </a:stretch>
        </p:blipFill>
        <p:spPr>
          <a:xfrm>
            <a:off x="9363710" y="-25400"/>
            <a:ext cx="2823845" cy="130873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5937504" y="0"/>
            <a:ext cx="6254496" cy="6858000"/>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0" y="-1080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22" name="图形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09600" y="609600"/>
            <a:ext cx="228600" cy="443865"/>
          </a:xfrm>
          <a:prstGeom prst="rect">
            <a:avLst/>
          </a:prstGeom>
        </p:spPr>
      </p:pic>
      <p:pic>
        <p:nvPicPr>
          <p:cNvPr id="23" name="图形 2"/>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912495" y="609600"/>
            <a:ext cx="228600" cy="443865"/>
          </a:xfrm>
          <a:prstGeom prst="rect">
            <a:avLst/>
          </a:prstGeom>
        </p:spPr>
      </p:pic>
      <p:pic>
        <p:nvPicPr>
          <p:cNvPr id="25" name="图形 3"/>
          <p:cNvPicPr>
            <a:picLocks noChangeAspect="1"/>
          </p:cNvPicPr>
          <p:nvPr>
            <p:custDataLst>
              <p:tags r:id="rId10"/>
            </p:custDataLst>
          </p:nvPr>
        </p:nvPicPr>
        <p:blipFill>
          <a:blip r:embed="rId7">
            <a:extLst>
              <a:ext uri="{96DAC541-7B7A-43D3-8B79-37D633B846F1}">
                <asvg:svgBlip xmlns:asvg="http://schemas.microsoft.com/office/drawing/2016/SVG/main" r:embed="rId8"/>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11"/>
            </p:custDataLst>
          </p:nvPr>
        </p:nvPicPr>
        <p:blipFill>
          <a:blip r:embed="rId7">
            <a:extLst>
              <a:ext uri="{96DAC541-7B7A-43D3-8B79-37D633B846F1}">
                <asvg:svgBlip xmlns:asvg="http://schemas.microsoft.com/office/drawing/2016/SVG/main" r:embed="rId8"/>
              </a:ext>
            </a:extLst>
          </a:blip>
          <a:stretch>
            <a:fillRect/>
          </a:stretch>
        </p:blipFill>
        <p:spPr>
          <a:xfrm rot="10800000">
            <a:off x="4876800" y="5790565"/>
            <a:ext cx="228600" cy="443865"/>
          </a:xfrm>
          <a:prstGeom prst="rect">
            <a:avLst/>
          </a:prstGeom>
        </p:spPr>
      </p:pic>
      <p:sp>
        <p:nvSpPr>
          <p:cNvPr id="11" name="Title 6"/>
          <p:cNvSpPr txBox="1"/>
          <p:nvPr>
            <p:custDataLst>
              <p:tags r:id="rId12"/>
            </p:custDataLst>
          </p:nvPr>
        </p:nvSpPr>
        <p:spPr>
          <a:xfrm>
            <a:off x="1066809" y="2097405"/>
            <a:ext cx="3810025" cy="25107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人们常常不能成功地解决这一问题，其原因在于，9个点在知觉上组成了方形，人们总是试图在这个方形的轮廓中连线，这样，知觉的情境阻碍了问题的解决。如果告诉你，连线时可以突破方形的限制，这个问题很容易就能解决。</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13"/>
            </p:custDataLst>
          </p:nvPr>
        </p:nvPicPr>
        <p:blipFill rotWithShape="1">
          <a:blip r:embed="rId14"/>
          <a:srcRect l="-36" r="10897"/>
          <a:stretch>
            <a:fillRect/>
          </a:stretch>
        </p:blipFill>
        <p:spPr>
          <a:xfrm>
            <a:off x="6546215" y="1066800"/>
            <a:ext cx="5037455" cy="4724400"/>
          </a:xfrm>
          <a:custGeom>
            <a:avLst/>
            <a:gdLst/>
            <a:ahLst/>
            <a:cxnLst>
              <a:cxn ang="3">
                <a:pos x="hc" y="t"/>
              </a:cxn>
              <a:cxn ang="cd2">
                <a:pos x="l" y="vc"/>
              </a:cxn>
              <a:cxn ang="cd4">
                <a:pos x="hc" y="b"/>
              </a:cxn>
              <a:cxn ang="0">
                <a:pos x="r" y="vc"/>
              </a:cxn>
            </a:cxnLst>
            <a:rect l="l" t="t" r="r" b="b"/>
            <a:pathLst>
              <a:path w="6960" h="7440">
                <a:moveTo>
                  <a:pt x="0" y="0"/>
                </a:moveTo>
                <a:lnTo>
                  <a:pt x="6960" y="0"/>
                </a:lnTo>
                <a:lnTo>
                  <a:pt x="6960" y="7440"/>
                </a:lnTo>
                <a:lnTo>
                  <a:pt x="0" y="7440"/>
                </a:lnTo>
                <a:lnTo>
                  <a:pt x="0" y="0"/>
                </a:lnTo>
                <a:close/>
              </a:path>
            </a:pathLst>
          </a:cu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flipH="1">
            <a:off x="11471910" y="6132531"/>
            <a:ext cx="720090" cy="720090"/>
          </a:xfrm>
          <a:prstGeom prst="rect">
            <a:avLst/>
          </a:prstGeom>
        </p:spPr>
      </p:pic>
      <p:sp>
        <p:nvSpPr>
          <p:cNvPr id="10" name="文本框 9"/>
          <p:cNvSpPr txBox="1"/>
          <p:nvPr>
            <p:custDataLst>
              <p:tags r:id="rId5"/>
            </p:custDataLst>
          </p:nvPr>
        </p:nvSpPr>
        <p:spPr>
          <a:xfrm>
            <a:off x="4077970" y="2414905"/>
            <a:ext cx="715010" cy="2453640"/>
          </a:xfrm>
          <a:prstGeom prst="rect">
            <a:avLst/>
          </a:prstGeom>
          <a:noFill/>
        </p:spPr>
        <p:txBody>
          <a:bodyPr vert="eaVert" wrap="square" lIns="90000" tIns="46800" rIns="90000" bIns="46800" rtlCol="0" anchor="ctr" anchorCtr="0">
            <a:noAutofit/>
          </a:bodyPr>
          <a:lstStyle/>
          <a:p>
            <a:pPr algn="l" defTabSz="456565" fontAlgn="auto">
              <a:lnSpc>
                <a:spcPct val="100000"/>
              </a:lnSpc>
              <a:spcBef>
                <a:spcPts val="0"/>
              </a:spcBef>
              <a:spcAft>
                <a:spcPts val="0"/>
              </a:spcAft>
            </a:pPr>
            <a:r>
              <a:rPr lang="zh-CN" altLang="en-US" sz="3200" b="1" kern="0" noProof="0" dirty="0" smtClean="0">
                <a:ln>
                  <a:noFill/>
                </a:ln>
                <a:solidFill>
                  <a:schemeClr val="bg1">
                    <a:lumMod val="50000"/>
                  </a:schemeClr>
                </a:solidFill>
                <a:effectLst/>
                <a:uLnTx/>
                <a:uFillTx/>
                <a:latin typeface="+mn-ea"/>
                <a:sym typeface="+mn-ea"/>
              </a:rPr>
              <a:t>案例教学</a:t>
            </a:r>
            <a:endParaRPr lang="zh-CN" altLang="en-US" sz="3200" b="1" kern="0" noProof="0" dirty="0" smtClean="0">
              <a:ln>
                <a:noFill/>
              </a:ln>
              <a:solidFill>
                <a:schemeClr val="bg1">
                  <a:lumMod val="50000"/>
                </a:schemeClr>
              </a:solidFill>
              <a:effectLst/>
              <a:uLnTx/>
              <a:uFillTx/>
              <a:latin typeface="+mn-ea"/>
              <a:ea typeface="微软雅黑" panose="020B0503020204020204" charset="-122"/>
              <a:sym typeface="+mn-ea"/>
            </a:endParaRPr>
          </a:p>
        </p:txBody>
      </p:sp>
      <p:cxnSp>
        <p:nvCxnSpPr>
          <p:cNvPr id="8" name="直接连接符 7"/>
          <p:cNvCxnSpPr/>
          <p:nvPr>
            <p:custDataLst>
              <p:tags r:id="rId6"/>
            </p:custDataLst>
          </p:nvPr>
        </p:nvCxnSpPr>
        <p:spPr>
          <a:xfrm>
            <a:off x="4481160" y="1076960"/>
            <a:ext cx="0" cy="1056640"/>
          </a:xfrm>
          <a:prstGeom prst="line">
            <a:avLst/>
          </a:prstGeom>
          <a:ln w="22225">
            <a:solidFill>
              <a:srgbClr val="354442"/>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7"/>
            </p:custDataLst>
          </p:nvPr>
        </p:nvSpPr>
        <p:spPr>
          <a:xfrm>
            <a:off x="5285740" y="2317115"/>
            <a:ext cx="2982595" cy="1569720"/>
          </a:xfrm>
          <a:prstGeom prst="rect">
            <a:avLst/>
          </a:prstGeom>
          <a:noFill/>
        </p:spPr>
        <p:txBody>
          <a:bodyPr wrap="square" lIns="90000" tIns="46800" rIns="90000" bIns="46800" rtlCol="0">
            <a:normAutofit lnSpcReduction="10000"/>
          </a:bodyPr>
          <a:lstStyle/>
          <a:p>
            <a:pPr defTabSz="456565"/>
            <a:r>
              <a:rPr lang="zh-CN" altLang="en-US" sz="4800" b="1" kern="0" noProof="0" dirty="0" smtClean="0">
                <a:ln>
                  <a:noFill/>
                </a:ln>
                <a:gradFill>
                  <a:gsLst>
                    <a:gs pos="0">
                      <a:srgbClr val="FE4444"/>
                    </a:gs>
                    <a:gs pos="100000">
                      <a:srgbClr val="832B2B"/>
                    </a:gs>
                  </a:gsLst>
                  <a:lin scaled="0"/>
                </a:gradFill>
                <a:effectLst/>
                <a:uLnTx/>
                <a:uFillTx/>
                <a:latin typeface="+mn-ea"/>
                <a:sym typeface="+mn-ea"/>
              </a:rPr>
              <a:t>邓克尔的蜡烛实验</a:t>
            </a:r>
            <a:endParaRPr lang="en-US" altLang="zh-CN" sz="4800">
              <a:solidFill>
                <a:srgbClr val="5E7A9C"/>
              </a:solidFill>
              <a:latin typeface="微软雅黑" panose="020B0503020204020204" charset="-122"/>
              <a:ea typeface="微软雅黑" panose="020B0503020204020204" charset="-122"/>
              <a:cs typeface="+mj-cs"/>
            </a:endParaRPr>
          </a:p>
        </p:txBody>
      </p:sp>
      <p:pic>
        <p:nvPicPr>
          <p:cNvPr id="7170" name="Picture 2"/>
          <p:cNvPicPr>
            <a:picLocks noChangeAspect="1" noChangeArrowheads="1"/>
          </p:cNvPicPr>
          <p:nvPr>
            <p:custDataLst>
              <p:tags r:id="rId8"/>
            </p:custDataLst>
          </p:nvPr>
        </p:nvPicPr>
        <p:blipFill rotWithShape="1">
          <a:blip r:embed="rId9"/>
          <a:srcRect l="19283" t="-148" r="7539" b="148"/>
          <a:stretch>
            <a:fillRect/>
          </a:stretch>
        </p:blipFill>
        <p:spPr bwMode="auto">
          <a:xfrm>
            <a:off x="601" y="-10160"/>
            <a:ext cx="35845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p:cNvPicPr>
            <a:picLocks noChangeAspect="1" noChangeArrowheads="1"/>
          </p:cNvPicPr>
          <p:nvPr>
            <p:custDataLst>
              <p:tags r:id="rId10"/>
            </p:custDataLst>
          </p:nvPr>
        </p:nvPicPr>
        <p:blipFill rotWithShape="1">
          <a:blip r:embed="rId11"/>
          <a:srcRect t="2846" b="2846"/>
          <a:stretch>
            <a:fillRect/>
          </a:stretch>
        </p:blipFill>
        <p:spPr bwMode="auto">
          <a:xfrm>
            <a:off x="8457834" y="-8293"/>
            <a:ext cx="3734763" cy="312574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custDataLst>
              <p:tags r:id="rId12"/>
            </p:custDataLst>
          </p:nvPr>
        </p:nvGrpSpPr>
        <p:grpSpPr>
          <a:xfrm>
            <a:off x="432400" y="396839"/>
            <a:ext cx="330344" cy="193713"/>
            <a:chOff x="1990725" y="838200"/>
            <a:chExt cx="295275" cy="142875"/>
          </a:xfrm>
          <a:solidFill>
            <a:schemeClr val="bg1"/>
          </a:solidFill>
        </p:grpSpPr>
        <p:cxnSp>
          <p:nvCxnSpPr>
            <p:cNvPr id="13" name="直接连接符 12"/>
            <p:cNvCxnSpPr/>
            <p:nvPr>
              <p:custDataLst>
                <p:tags r:id="rId13"/>
              </p:custDataLst>
            </p:nvPr>
          </p:nvCxnSpPr>
          <p:spPr>
            <a:xfrm>
              <a:off x="1990725" y="838200"/>
              <a:ext cx="295275" cy="0"/>
            </a:xfrm>
            <a:prstGeom prst="line">
              <a:avLst/>
            </a:prstGeom>
            <a:solidFill>
              <a:srgbClr val="FFFFFF"/>
            </a:solidFill>
            <a:ln w="38100">
              <a:solidFill>
                <a:srgbClr val="69888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a:off x="1990725" y="909637"/>
              <a:ext cx="295275" cy="0"/>
            </a:xfrm>
            <a:prstGeom prst="line">
              <a:avLst/>
            </a:prstGeom>
            <a:solidFill>
              <a:srgbClr val="FFFFFF"/>
            </a:solidFill>
            <a:ln w="38100">
              <a:solidFill>
                <a:srgbClr val="69888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5"/>
              </p:custDataLst>
            </p:nvPr>
          </p:nvCxnSpPr>
          <p:spPr>
            <a:xfrm>
              <a:off x="1990725" y="981075"/>
              <a:ext cx="295275" cy="0"/>
            </a:xfrm>
            <a:prstGeom prst="line">
              <a:avLst/>
            </a:prstGeom>
            <a:solidFill>
              <a:srgbClr val="FFFFFF"/>
            </a:solidFill>
            <a:ln w="38100">
              <a:solidFill>
                <a:srgbClr val="698883"/>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custDataLst>
              <p:tags r:id="rId16"/>
            </p:custDataLst>
          </p:nvPr>
        </p:nvGrpSpPr>
        <p:grpSpPr>
          <a:xfrm rot="16200000">
            <a:off x="11397871" y="252283"/>
            <a:ext cx="65175" cy="553999"/>
            <a:chOff x="9715500" y="2222500"/>
            <a:chExt cx="45719" cy="388619"/>
          </a:xfrm>
          <a:solidFill>
            <a:schemeClr val="accent3"/>
          </a:solidFill>
        </p:grpSpPr>
        <p:sp>
          <p:nvSpPr>
            <p:cNvPr id="17" name="椭圆 16"/>
            <p:cNvSpPr/>
            <p:nvPr>
              <p:custDataLst>
                <p:tags r:id="rId17"/>
              </p:custDataLst>
            </p:nvPr>
          </p:nvSpPr>
          <p:spPr>
            <a:xfrm>
              <a:off x="9715500" y="2222500"/>
              <a:ext cx="45719" cy="45719"/>
            </a:xfrm>
            <a:prstGeom prst="ellipse">
              <a:avLst/>
            </a:prstGeom>
            <a:solidFill>
              <a:srgbClr val="698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65"/>
              <a:endParaRPr lang="zh-CN" altLang="en-US">
                <a:solidFill>
                  <a:srgbClr val="FFFFFF"/>
                </a:solidFill>
                <a:latin typeface="微软雅黑" panose="020B0503020204020204" charset="-122"/>
                <a:ea typeface="微软雅黑" panose="020B0503020204020204" charset="-122"/>
              </a:endParaRPr>
            </a:p>
          </p:txBody>
        </p:sp>
        <p:sp>
          <p:nvSpPr>
            <p:cNvPr id="18" name="椭圆 17"/>
            <p:cNvSpPr/>
            <p:nvPr>
              <p:custDataLst>
                <p:tags r:id="rId18"/>
              </p:custDataLst>
            </p:nvPr>
          </p:nvSpPr>
          <p:spPr>
            <a:xfrm>
              <a:off x="9715500" y="2393950"/>
              <a:ext cx="45719" cy="45719"/>
            </a:xfrm>
            <a:prstGeom prst="ellipse">
              <a:avLst/>
            </a:prstGeom>
            <a:solidFill>
              <a:srgbClr val="698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65"/>
              <a:endParaRPr lang="zh-CN" altLang="en-US">
                <a:solidFill>
                  <a:srgbClr val="FFFFFF"/>
                </a:solidFill>
                <a:latin typeface="微软雅黑" panose="020B0503020204020204" charset="-122"/>
                <a:ea typeface="微软雅黑" panose="020B0503020204020204" charset="-122"/>
              </a:endParaRPr>
            </a:p>
          </p:txBody>
        </p:sp>
        <p:sp>
          <p:nvSpPr>
            <p:cNvPr id="19" name="椭圆 18"/>
            <p:cNvSpPr/>
            <p:nvPr>
              <p:custDataLst>
                <p:tags r:id="rId19"/>
              </p:custDataLst>
            </p:nvPr>
          </p:nvSpPr>
          <p:spPr>
            <a:xfrm>
              <a:off x="9715500" y="2565400"/>
              <a:ext cx="45719" cy="45719"/>
            </a:xfrm>
            <a:prstGeom prst="ellipse">
              <a:avLst/>
            </a:prstGeom>
            <a:solidFill>
              <a:srgbClr val="6988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565"/>
              <a:endParaRPr lang="zh-CN" altLang="en-US">
                <a:solidFill>
                  <a:srgbClr val="FFFFFF"/>
                </a:solidFill>
                <a:latin typeface="微软雅黑" panose="020B0503020204020204" charset="-122"/>
                <a:ea typeface="微软雅黑" panose="020B0503020204020204" charset="-122"/>
              </a:endParaRPr>
            </a:p>
          </p:txBody>
        </p:sp>
      </p:grpSp>
      <p:sp>
        <p:nvSpPr>
          <p:cNvPr id="20" name="文本框 19"/>
          <p:cNvSpPr txBox="1"/>
          <p:nvPr>
            <p:custDataLst>
              <p:tags r:id="rId20"/>
            </p:custDataLst>
          </p:nvPr>
        </p:nvSpPr>
        <p:spPr>
          <a:xfrm>
            <a:off x="5285768" y="4558176"/>
            <a:ext cx="5738432" cy="1169887"/>
          </a:xfrm>
          <a:prstGeom prst="rect">
            <a:avLst/>
          </a:prstGeom>
          <a:noFill/>
          <a:ln>
            <a:noFill/>
          </a:ln>
        </p:spPr>
        <p:txBody>
          <a:bodyPr lIns="90000" tIns="46800" rIns="90000" bIns="46800" anchor="t" anchorCtr="0">
            <a:normAutofit/>
          </a:bodyPr>
          <a:lstStyle>
            <a:defPPr>
              <a:defRPr lang="en-US"/>
            </a:defPPr>
            <a:lvl1pPr>
              <a:lnSpc>
                <a:spcPct val="130000"/>
              </a:lnSpc>
              <a:buSzPct val="25000"/>
              <a:defRPr sz="1865">
                <a:solidFill>
                  <a:schemeClr val="tx1">
                    <a:lumMod val="75000"/>
                    <a:lumOff val="25000"/>
                  </a:schemeClr>
                </a:solidFill>
                <a:ea typeface="Montserrat" panose="02000505000000020004"/>
                <a:cs typeface="Arial" panose="020B0604020202020204" pitchFamily="34" charset="0"/>
              </a:defRPr>
            </a:lvl1pPr>
          </a:lstStyle>
          <a:p>
            <a:pPr marL="0" lvl="0" indent="-285750" algn="l" defTabSz="456565" fontAlgn="ctr">
              <a:lnSpc>
                <a:spcPct val="130000"/>
              </a:lnSpc>
              <a:spcBef>
                <a:spcPts val="1000"/>
              </a:spcBef>
              <a:spcAft>
                <a:spcPts val="0"/>
              </a:spcAft>
              <a:buSzPct val="100000"/>
              <a:buFont typeface="Wingdings" panose="05000000000000000000" charset="0"/>
              <a:buNone/>
            </a:pPr>
            <a:r>
              <a:rPr lang="zh-CN" altLang="en-US" sz="2400" dirty="0">
                <a:solidFill>
                  <a:srgbClr val="000000"/>
                </a:solidFill>
                <a:uLnTx/>
                <a:uFillTx/>
                <a:latin typeface="微软雅黑" panose="020B0503020204020204" charset="-122"/>
                <a:ea typeface="微软雅黑" panose="020B0503020204020204" charset="-122"/>
                <a:cs typeface="+mn-cs"/>
                <a:sym typeface="+mn-ea"/>
              </a:rPr>
              <a:t>利用如图所示的材料，将蜡烛象壁灯一样立在墙上。</a:t>
            </a:r>
            <a:endParaRPr lang="zh-CN" altLang="en-US" sz="2400" dirty="0">
              <a:solidFill>
                <a:srgbClr val="000000"/>
              </a:solidFill>
              <a:uLnTx/>
              <a:uFillTx/>
              <a:latin typeface="微软雅黑" panose="020B0503020204020204" charset="-122"/>
              <a:ea typeface="微软雅黑" panose="020B0503020204020204" charset="-122"/>
              <a:cs typeface="+mn-cs"/>
              <a:sym typeface="+mn-ea"/>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93802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问题解决与小学生创造性的培养</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项目十一</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任意多边形 2"/>
          <p:cNvSpPr/>
          <p:nvPr>
            <p:custDataLst>
              <p:tags r:id="rId1"/>
            </p:custDataLst>
          </p:nvPr>
        </p:nvSpPr>
        <p:spPr>
          <a:xfrm>
            <a:off x="0" y="598805"/>
            <a:ext cx="8686800" cy="5638845"/>
          </a:xfrm>
          <a:custGeom>
            <a:avLst/>
            <a:gdLst>
              <a:gd name="connsiteX0" fmla="*/ 0 w 13680"/>
              <a:gd name="connsiteY0" fmla="*/ 0 h 8852"/>
              <a:gd name="connsiteX1" fmla="*/ 13680 w 13680"/>
              <a:gd name="connsiteY1" fmla="*/ 0 h 8852"/>
              <a:gd name="connsiteX2" fmla="*/ 8716 w 13680"/>
              <a:gd name="connsiteY2" fmla="*/ 8852 h 8852"/>
              <a:gd name="connsiteX3" fmla="*/ 0 w 13680"/>
              <a:gd name="connsiteY3" fmla="*/ 8846 h 8852"/>
              <a:gd name="connsiteX4" fmla="*/ 0 w 13680"/>
              <a:gd name="connsiteY4" fmla="*/ 0 h 8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852">
                <a:moveTo>
                  <a:pt x="0" y="0"/>
                </a:moveTo>
                <a:lnTo>
                  <a:pt x="13680" y="0"/>
                </a:lnTo>
                <a:lnTo>
                  <a:pt x="8716" y="8852"/>
                </a:lnTo>
                <a:lnTo>
                  <a:pt x="0" y="8846"/>
                </a:lnTo>
                <a:lnTo>
                  <a:pt x="0" y="0"/>
                </a:lnTo>
                <a:close/>
              </a:path>
            </a:pathLst>
          </a:custGeom>
          <a:solidFill>
            <a:srgbClr val="FD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6" name="图片 5" descr="D:\meihua_service_cache\jpg/e8aadb90204115ce93135fdd7e43b2dc.jpge8aadb90204115ce93135fdd7e43b2dc"/>
          <p:cNvPicPr>
            <a:picLocks noChangeAspect="1"/>
          </p:cNvPicPr>
          <p:nvPr>
            <p:custDataLst>
              <p:tags r:id="rId2"/>
            </p:custDataLst>
          </p:nvPr>
        </p:nvPicPr>
        <p:blipFill rotWithShape="1">
          <a:blip r:embed="rId3"/>
          <a:srcRect l="18074" r="18074"/>
          <a:stretch>
            <a:fillRect/>
          </a:stretch>
        </p:blipFill>
        <p:spPr>
          <a:xfrm>
            <a:off x="5791153" y="598805"/>
            <a:ext cx="6400847" cy="5638838"/>
          </a:xfrm>
          <a:custGeom>
            <a:avLst/>
            <a:gdLst/>
            <a:ahLst/>
            <a:cxnLst>
              <a:cxn ang="3">
                <a:pos x="hc" y="t"/>
              </a:cxn>
              <a:cxn ang="cd2">
                <a:pos x="l" y="vc"/>
              </a:cxn>
              <a:cxn ang="cd4">
                <a:pos x="hc" y="b"/>
              </a:cxn>
              <a:cxn ang="0">
                <a:pos x="r" y="vc"/>
              </a:cxn>
            </a:cxnLst>
            <a:rect l="l" t="t" r="r" b="b"/>
            <a:pathLst>
              <a:path w="10080" h="8880">
                <a:moveTo>
                  <a:pt x="4964" y="0"/>
                </a:moveTo>
                <a:lnTo>
                  <a:pt x="4964" y="0"/>
                </a:lnTo>
                <a:lnTo>
                  <a:pt x="10080" y="4"/>
                </a:lnTo>
                <a:lnTo>
                  <a:pt x="10080" y="8880"/>
                </a:lnTo>
                <a:lnTo>
                  <a:pt x="0" y="8880"/>
                </a:lnTo>
                <a:lnTo>
                  <a:pt x="4964" y="0"/>
                </a:lnTo>
                <a:close/>
              </a:path>
            </a:pathLst>
          </a:custGeom>
        </p:spPr>
      </p:pic>
      <p:sp>
        <p:nvSpPr>
          <p:cNvPr id="7" name="文本框 6"/>
          <p:cNvSpPr txBox="1"/>
          <p:nvPr>
            <p:custDataLst>
              <p:tags r:id="rId4"/>
            </p:custDataLst>
          </p:nvPr>
        </p:nvSpPr>
        <p:spPr>
          <a:xfrm>
            <a:off x="914407" y="1944468"/>
            <a:ext cx="4724425" cy="572769"/>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en-US" altLang="zh-CN" sz="3200" b="1" spc="160"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4、酝酿效应</a:t>
            </a:r>
            <a:endParaRPr lang="en-US" altLang="zh-CN" sz="3200" b="1" spc="160"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Title 6"/>
          <p:cNvSpPr txBox="1"/>
          <p:nvPr>
            <p:custDataLst>
              <p:tags r:id="rId5"/>
            </p:custDataLst>
          </p:nvPr>
        </p:nvSpPr>
        <p:spPr>
          <a:xfrm>
            <a:off x="914407" y="2668305"/>
            <a:ext cx="4724425" cy="22898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当一个人长期致力于某一问题解决而又百思不得其解的时候，如果他对这个问题的思考暂时停下来去做别的事情，几小时、几天或几周之后，他可能会忽然想到解决的办法，这就是酝酿效应。</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a:picLocks noChangeAspect="1"/>
          </p:cNvPicPr>
          <p:nvPr>
            <p:custDataLst>
              <p:tags r:id="rId1"/>
            </p:custDataLst>
          </p:nvPr>
        </p:nvPicPr>
        <p:blipFill rotWithShape="1">
          <a:blip r:embed="rId2"/>
          <a:srcRect t="2229" b="2229"/>
          <a:stretch>
            <a:fillRect/>
          </a:stretch>
        </p:blipFill>
        <p:spPr>
          <a:xfrm>
            <a:off x="914406" y="1981222"/>
            <a:ext cx="2438413" cy="1981213"/>
          </a:xfrm>
          <a:custGeom>
            <a:avLst/>
            <a:gdLst/>
            <a:ahLst/>
            <a:cxnLst>
              <a:cxn ang="3">
                <a:pos x="hc" y="t"/>
              </a:cxn>
              <a:cxn ang="cd2">
                <a:pos x="l" y="vc"/>
              </a:cxn>
              <a:cxn ang="cd4">
                <a:pos x="hc" y="b"/>
              </a:cxn>
              <a:cxn ang="0">
                <a:pos x="r" y="vc"/>
              </a:cxn>
            </a:cxnLst>
            <a:rect l="l" t="t" r="r" b="b"/>
            <a:pathLst>
              <a:path w="3840" h="3120">
                <a:moveTo>
                  <a:pt x="0" y="0"/>
                </a:moveTo>
                <a:lnTo>
                  <a:pt x="3840" y="0"/>
                </a:lnTo>
                <a:lnTo>
                  <a:pt x="3840" y="3120"/>
                </a:lnTo>
                <a:lnTo>
                  <a:pt x="0" y="3120"/>
                </a:lnTo>
                <a:lnTo>
                  <a:pt x="0" y="0"/>
                </a:lnTo>
                <a:close/>
              </a:path>
            </a:pathLst>
          </a:custGeom>
        </p:spPr>
      </p:pic>
      <p:sp>
        <p:nvSpPr>
          <p:cNvPr id="11" name="Title 6"/>
          <p:cNvSpPr txBox="1"/>
          <p:nvPr>
            <p:custDataLst>
              <p:tags r:id="rId3"/>
            </p:custDataLst>
          </p:nvPr>
        </p:nvSpPr>
        <p:spPr>
          <a:xfrm>
            <a:off x="3962432" y="917563"/>
            <a:ext cx="7620051" cy="50228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82600" algn="just" fontAlgn="ctr">
              <a:lnSpc>
                <a:spcPct val="12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化学家凯库勒长期研究苯分子结构，但同样对苯分子中原子的结合方式百思不得其解。1864年冬的某一天晚上，他在火炉边看书时，不知不觉打起瞌睡，做起了梦。这是一个化学史上最著名的梦，苯分子结构的秘密由此解开。</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482600" algn="just" fontAlgn="ctr">
              <a:lnSpc>
                <a:spcPct val="12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凯库勒自己是这样描述的：“但事情进行得不顺利，我的心想着别的事了。我把坐椅转向炉边，进入半睡眠状态。原子在我眼前飞动：长长的队伍，变化多姿，靠近了，连结起来了，一个个扭动着，回转着，像蛇一样。看那是什么？一条蛇咬住了自己的尾巴，在我眼前轻蔑地旋转。我如同受了电击一样，突然惊醒。那晚我为这个假设的结果工作了整夜，这个蛇形结构被证实是苯的分子结构。”</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482600" algn="just" fontAlgn="ctr">
              <a:lnSpc>
                <a:spcPct val="12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这位化学家并不知道，他在这个研究的过程中所运用的，是心理学上的酝酿效应。所谓酝酿效应，又称为直觉思维，是指反复探索一个问题的解决而毫无结果时，把问题暂时搁置几小时、几天或几个星期，由于某种机遇突然使新思想、新心象浮现了出来，百思不得其解的问题往往一下子便找到解决办法。</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4"/>
            </p:custDataLst>
          </p:nvPr>
        </p:nvSpPr>
        <p:spPr>
          <a:xfrm>
            <a:off x="1371611" y="6"/>
            <a:ext cx="1524012" cy="1524012"/>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1371611" y="1676419"/>
            <a:ext cx="1524012" cy="76201"/>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1371611" y="4267185"/>
            <a:ext cx="1524012" cy="2590815"/>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矩形 12"/>
          <p:cNvSpPr/>
          <p:nvPr>
            <p:custDataLst>
              <p:tags r:id="rId1"/>
            </p:custDataLst>
          </p:nvPr>
        </p:nvSpPr>
        <p:spPr>
          <a:xfrm>
            <a:off x="294600" y="302400"/>
            <a:ext cx="11602796" cy="6253188"/>
          </a:xfrm>
          <a:prstGeom prst="rect">
            <a:avLst/>
          </a:prstGeom>
          <a:solidFill>
            <a:srgbClr val="FD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5" name="矩形 3"/>
          <p:cNvSpPr/>
          <p:nvPr>
            <p:custDataLst>
              <p:tags r:id="rId2"/>
            </p:custDataLst>
          </p:nvPr>
        </p:nvSpPr>
        <p:spPr>
          <a:xfrm>
            <a:off x="4610100" y="1371584"/>
            <a:ext cx="6972300" cy="4114833"/>
          </a:xfrm>
          <a:prstGeom prst="rect">
            <a:avLst/>
          </a:prstGeom>
          <a:solidFill>
            <a:srgbClr val="FFFFFF"/>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6" name="矩形 4"/>
          <p:cNvSpPr/>
          <p:nvPr>
            <p:custDataLst>
              <p:tags r:id="rId3"/>
            </p:custDataLst>
          </p:nvPr>
        </p:nvSpPr>
        <p:spPr>
          <a:xfrm>
            <a:off x="4610189" y="5425423"/>
            <a:ext cx="6705653" cy="61595"/>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609605" y="2743200"/>
            <a:ext cx="3543325" cy="1371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en-US" altLang="zh-CN" sz="4400" b="1" spc="160"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5、原型启发</a:t>
            </a:r>
            <a:endParaRPr lang="en-US" altLang="zh-CN" sz="4400" b="1" spc="160"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 name="Title 6"/>
          <p:cNvSpPr txBox="1"/>
          <p:nvPr>
            <p:custDataLst>
              <p:tags r:id="rId5"/>
            </p:custDataLst>
          </p:nvPr>
        </p:nvSpPr>
        <p:spPr>
          <a:xfrm>
            <a:off x="4914900" y="1676387"/>
            <a:ext cx="6362738" cy="35052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所谓启发，是指从其他事物上发现解决问题的  途径和方法。</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285750" algn="just"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对解决问题起到启发作用的事物叫原型。</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285750" algn="just" fontAlgn="ctr">
              <a:lnSpc>
                <a:spcPct val="130000"/>
              </a:lnSpc>
              <a:spcBef>
                <a:spcPts val="1000"/>
              </a:spcBef>
              <a:spcAft>
                <a:spcPts val="0"/>
              </a:spcAft>
              <a:buSzPct val="100000"/>
              <a:buFont typeface="Wingdings" panose="05000000000000000000" charset="0"/>
              <a:buNone/>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从本质上说，原型之所以具启发作用，主要是因为这一事物本身的属性和特点，与所要创造的东西有相似之处。</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507490" y="619125"/>
            <a:ext cx="6384290" cy="681990"/>
          </a:xfrm>
          <a:prstGeom prst="rect">
            <a:avLst/>
          </a:prstGeom>
          <a:noFill/>
          <a:effectLst/>
        </p:spPr>
        <p:txBody>
          <a:bodyPr wrap="square" rtlCol="0" anchor="ctr" anchorCtr="0">
            <a:spAutoFit/>
          </a:bodyPr>
          <a:p>
            <a:pP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四、提高问题解决能力的教学</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46374" y="58759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99322"/>
            <a:ext cx="2076450" cy="2076450"/>
          </a:xfrm>
          <a:prstGeom prst="rect">
            <a:avLst/>
          </a:prstGeom>
        </p:spPr>
      </p:pic>
      <p:sp>
        <p:nvSpPr>
          <p:cNvPr id="8" name="任意多边形: 形状 7"/>
          <p:cNvSpPr/>
          <p:nvPr>
            <p:custDataLst>
              <p:tags r:id="rId5"/>
            </p:custDataLst>
          </p:nvPr>
        </p:nvSpPr>
        <p:spPr>
          <a:xfrm>
            <a:off x="2221870" y="32993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3802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8327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30850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6782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8327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221865" y="4261485"/>
            <a:ext cx="3465830" cy="1368425"/>
          </a:xfrm>
          <a:prstGeom prst="rect">
            <a:avLst/>
          </a:prstGeom>
          <a:noFill/>
        </p:spPr>
        <p:txBody>
          <a:bodyPr wrap="square" rtlCol="0">
            <a:spAutoFit/>
          </a:bodyPr>
          <a:p>
            <a:pPr indent="0" algn="l" fontAlgn="auto">
              <a:lnSpc>
                <a:spcPct val="100000"/>
              </a:lnSpc>
              <a:spcBef>
                <a:spcPts val="0"/>
              </a:spcBef>
              <a:spcAft>
                <a:spcPts val="600"/>
              </a:spcAft>
            </a:pPr>
            <a:r>
              <a:rPr dirty="0">
                <a:latin typeface="黑体" panose="02010609060101010101" charset="-122"/>
                <a:ea typeface="黑体" panose="02010609060101010101" charset="-122"/>
                <a:cs typeface="黑体" panose="02010609060101010101" charset="-122"/>
                <a:sym typeface="+mn-ea"/>
              </a:rPr>
              <a:t>（一）提高学生知识储备的数量与质量</a:t>
            </a:r>
            <a:endParaRPr dirty="0">
              <a:latin typeface="黑体" panose="02010609060101010101" charset="-122"/>
              <a:ea typeface="黑体" panose="02010609060101010101" charset="-122"/>
              <a:cs typeface="黑体" panose="02010609060101010101" charset="-122"/>
              <a:sym typeface="+mn-ea"/>
            </a:endParaRPr>
          </a:p>
          <a:p>
            <a:pPr marR="0" indent="0" algn="l" defTabSz="685800" rtl="0" eaLnBrk="1" fontAlgn="auto" latinLnBrk="0" hangingPunct="1">
              <a:lnSpc>
                <a:spcPct val="100000"/>
              </a:lnSpc>
              <a:spcBef>
                <a:spcPts val="0"/>
              </a:spcBef>
              <a:spcAft>
                <a:spcPts val="0"/>
              </a:spcAft>
              <a:buClrTx/>
              <a:buSzTx/>
              <a:buNone/>
            </a:pPr>
            <a:r>
              <a:rPr lang="en-US" altLang="zh-CN" sz="1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、帮助学生牢固地记忆知识</a:t>
            </a:r>
            <a:endParaRPr kumimoji="0" lang="zh-CN" altLang="en-US" sz="1400" b="1" i="0" u="none" strike="noStrike" kern="1200" cap="none" spc="0" normalizeH="0" baseline="0"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indent="0" algn="l" defTabSz="685800" rtl="0" eaLnBrk="1" fontAlgn="auto" latinLnBrk="0" hangingPunct="1">
              <a:lnSpc>
                <a:spcPct val="100000"/>
              </a:lnSpc>
              <a:spcBef>
                <a:spcPts val="0"/>
              </a:spcBef>
              <a:spcAft>
                <a:spcPts val="0"/>
              </a:spcAft>
              <a:buClrTx/>
              <a:buSzTx/>
              <a:buNone/>
            </a:pPr>
            <a:r>
              <a:rPr lang="en-US" altLang="zh-CN" sz="1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、提供多种变式，促进知识的概括 </a:t>
            </a:r>
            <a:endParaRPr kumimoji="0" lang="zh-CN" altLang="en-US" sz="1400" b="1" i="0" u="none" strike="noStrike" kern="1200" cap="none" spc="0" normalizeH="0" baseline="0" noProof="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indent="0" algn="l" defTabSz="685800" rtl="0" eaLnBrk="1" fontAlgn="auto" latinLnBrk="0" hangingPunct="1">
              <a:lnSpc>
                <a:spcPct val="100000"/>
              </a:lnSpc>
              <a:spcBef>
                <a:spcPts val="0"/>
              </a:spcBef>
              <a:spcAft>
                <a:spcPts val="0"/>
              </a:spcAft>
              <a:buClrTx/>
              <a:buSzTx/>
              <a:buNone/>
            </a:pPr>
            <a:r>
              <a:rPr lang="en-US" altLang="zh-CN" sz="1400" b="1"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、重视知识间的联系，建立网络化结构</a:t>
            </a:r>
            <a:endParaRPr sz="1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12"/>
            </p:custDataLst>
          </p:nvPr>
        </p:nvSpPr>
        <p:spPr>
          <a:xfrm>
            <a:off x="4271010" y="2146300"/>
            <a:ext cx="3169920" cy="1153160"/>
          </a:xfrm>
          <a:prstGeom prst="rect">
            <a:avLst/>
          </a:prstGeom>
          <a:noFill/>
        </p:spPr>
        <p:txBody>
          <a:bodyPr wrap="square" rtlCol="0" anchor="b" anchorCtr="0">
            <a:spAutoFit/>
          </a:bodyPr>
          <a:p>
            <a:pPr indent="0" algn="l" fontAlgn="auto">
              <a:lnSpc>
                <a:spcPct val="100000"/>
              </a:lnSpc>
              <a:spcBef>
                <a:spcPts val="0"/>
              </a:spcBef>
              <a:spcAft>
                <a:spcPts val="600"/>
              </a:spcAft>
            </a:pPr>
            <a:r>
              <a:rPr lang="zh-CN" altLang="en-US" dirty="0">
                <a:solidFill>
                  <a:schemeClr val="tx1"/>
                </a:solidFill>
                <a:sym typeface="+mn-ea"/>
              </a:rPr>
              <a:t>（二）教授与训练解决问题的方法与策略</a:t>
            </a:r>
            <a:endParaRPr lang="zh-CN" altLang="en-US" dirty="0">
              <a:solidFill>
                <a:schemeClr val="tx1"/>
              </a:solidFill>
              <a:sym typeface="+mn-ea"/>
            </a:endParaRPr>
          </a:p>
          <a:p>
            <a:pPr indent="0" algn="l" fontAlgn="auto">
              <a:lnSpc>
                <a:spcPct val="100000"/>
              </a:lnSpc>
              <a:spcBef>
                <a:spcPts val="0"/>
              </a:spcBef>
              <a:spcAft>
                <a:spcPts val="0"/>
              </a:spcAft>
            </a:pP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1. 结合具体学科，教授思维方法</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00000"/>
              </a:lnSpc>
              <a:spcBef>
                <a:spcPts val="0"/>
              </a:spcBef>
              <a:spcAft>
                <a:spcPts val="0"/>
              </a:spcAft>
            </a:pP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2. 外化思路，进行显性教学</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custDataLst>
              <p:tags r:id="rId13"/>
            </p:custDataLst>
          </p:nvPr>
        </p:nvSpPr>
        <p:spPr>
          <a:xfrm>
            <a:off x="6113145" y="4261485"/>
            <a:ext cx="3169285" cy="437515"/>
          </a:xfrm>
          <a:prstGeom prst="rect">
            <a:avLst/>
          </a:prstGeom>
          <a:noFill/>
        </p:spPr>
        <p:txBody>
          <a:bodyPr wrap="square" rtlCol="0">
            <a:spAutoFit/>
          </a:bodyPr>
          <a:p>
            <a:pPr indent="0" algn="l" fontAlgn="auto">
              <a:lnSpc>
                <a:spcPct val="125000"/>
              </a:lnSpc>
              <a:spcBef>
                <a:spcPts val="0"/>
              </a:spcBef>
              <a:spcAft>
                <a:spcPts val="0"/>
              </a:spcAft>
            </a:pPr>
            <a:r>
              <a:rPr dirty="0">
                <a:latin typeface="黑体" panose="02010609060101010101" charset="-122"/>
                <a:ea typeface="黑体" panose="02010609060101010101" charset="-122"/>
                <a:cs typeface="黑体" panose="02010609060101010101" charset="-122"/>
                <a:sym typeface="+mn-ea"/>
              </a:rPr>
              <a:t>（三）提供多种练习的机会</a:t>
            </a:r>
            <a:endParaRPr dirty="0">
              <a:latin typeface="黑体" panose="02010609060101010101" charset="-122"/>
              <a:ea typeface="黑体" panose="02010609060101010101" charset="-122"/>
              <a:cs typeface="黑体" panose="02010609060101010101" charset="-122"/>
              <a:sym typeface="+mn-ea"/>
            </a:endParaRPr>
          </a:p>
        </p:txBody>
      </p:sp>
      <p:sp>
        <p:nvSpPr>
          <p:cNvPr id="18" name="文本框 17"/>
          <p:cNvSpPr txBox="1"/>
          <p:nvPr>
            <p:custDataLst>
              <p:tags r:id="rId14"/>
            </p:custDataLst>
          </p:nvPr>
        </p:nvSpPr>
        <p:spPr>
          <a:xfrm>
            <a:off x="8236585" y="2146300"/>
            <a:ext cx="2980690" cy="1252855"/>
          </a:xfrm>
          <a:prstGeom prst="rect">
            <a:avLst/>
          </a:prstGeom>
          <a:noFill/>
        </p:spPr>
        <p:txBody>
          <a:bodyPr wrap="square" rtlCol="0" anchor="b" anchorCtr="0">
            <a:spAutoFit/>
          </a:bodyPr>
          <a:p>
            <a:pPr indent="0" algn="l" fontAlgn="auto">
              <a:lnSpc>
                <a:spcPct val="100000"/>
              </a:lnSpc>
              <a:spcBef>
                <a:spcPts val="0"/>
              </a:spcBef>
              <a:spcAft>
                <a:spcPts val="600"/>
              </a:spcAft>
            </a:pPr>
            <a:r>
              <a:rPr dirty="0">
                <a:latin typeface="黑体" panose="02010609060101010101" charset="-122"/>
                <a:ea typeface="黑体" panose="02010609060101010101" charset="-122"/>
                <a:cs typeface="黑体" panose="02010609060101010101" charset="-122"/>
                <a:sym typeface="+mn-ea"/>
              </a:rPr>
              <a:t>（四）培养思考问题的习惯</a:t>
            </a:r>
            <a:endParaRPr sz="2000" dirty="0">
              <a:latin typeface="黑体" panose="02010609060101010101" charset="-122"/>
              <a:ea typeface="黑体" panose="02010609060101010101" charset="-122"/>
              <a:cs typeface="黑体" panose="02010609060101010101" charset="-122"/>
              <a:sym typeface="+mn-ea"/>
            </a:endParaRPr>
          </a:p>
          <a:p>
            <a:pPr indent="0" algn="l" fontAlgn="auto">
              <a:lnSpc>
                <a:spcPct val="125000"/>
              </a:lnSpc>
              <a:spcBef>
                <a:spcPts val="0"/>
              </a:spcBef>
              <a:spcAft>
                <a:spcPts val="0"/>
              </a:spcAft>
            </a:pP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1. 鼓励学生主动发现问题</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25000"/>
              </a:lnSpc>
              <a:spcBef>
                <a:spcPts val="0"/>
              </a:spcBef>
              <a:spcAft>
                <a:spcPts val="0"/>
              </a:spcAft>
            </a:pP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2. 鼓励学生多角度提出假设</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25000"/>
              </a:lnSpc>
              <a:spcBef>
                <a:spcPts val="0"/>
              </a:spcBef>
              <a:spcAft>
                <a:spcPts val="0"/>
              </a:spcAft>
            </a:pPr>
            <a:r>
              <a:rPr lang="zh-CN" altLang="en-US" sz="1400" b="1" dirty="0">
                <a:latin typeface="宋体" panose="02010600030101010101" pitchFamily="2" charset="-122"/>
                <a:ea typeface="宋体" panose="02010600030101010101" pitchFamily="2" charset="-122"/>
                <a:cs typeface="宋体" panose="02010600030101010101" pitchFamily="2" charset="-122"/>
                <a:sym typeface="+mn-ea"/>
              </a:rPr>
              <a:t>3. 鼓励自我评价与反思</a:t>
            </a:r>
            <a:endParaRPr lang="zh-CN" altLang="en-US" sz="14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4115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811902" y="3953113"/>
              <a:ext cx="3350862" cy="1232210"/>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小学生的创造性及其培养</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掌握创造性的概念、创造性的基本特征。</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了解影响创造性的因素。</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能够结合实例分析小学生创造性的培养措施。</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结合实例综述如何培养小学生的创造性。</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2143760"/>
            <a:ext cx="5953125" cy="688975"/>
            <a:chOff x="2596" y="2230"/>
            <a:chExt cx="9375" cy="1085"/>
          </a:xfrm>
        </p:grpSpPr>
        <p:sp>
          <p:nvSpPr>
            <p:cNvPr id="2" name="圆角矩形 1"/>
            <p:cNvSpPr/>
            <p:nvPr>
              <p:custDataLst>
                <p:tags r:id="rId5"/>
              </p:custDataLst>
            </p:nvPr>
          </p:nvSpPr>
          <p:spPr>
            <a:xfrm>
              <a:off x="2879" y="2230"/>
              <a:ext cx="909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创造性与其特征</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3162300"/>
            <a:ext cx="5953125" cy="688975"/>
            <a:chOff x="2596" y="2230"/>
            <a:chExt cx="9375" cy="1085"/>
          </a:xfrm>
        </p:grpSpPr>
        <p:sp>
          <p:nvSpPr>
            <p:cNvPr id="7" name="圆角矩形 6"/>
            <p:cNvSpPr/>
            <p:nvPr>
              <p:custDataLst>
                <p:tags r:id="rId8"/>
              </p:custDataLst>
            </p:nvPr>
          </p:nvSpPr>
          <p:spPr>
            <a:xfrm>
              <a:off x="2879" y="2230"/>
              <a:ext cx="909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影响创造性的因素</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4180840"/>
            <a:ext cx="6069330" cy="688975"/>
            <a:chOff x="2596" y="2230"/>
            <a:chExt cx="9558" cy="1085"/>
          </a:xfrm>
        </p:grpSpPr>
        <p:sp>
          <p:nvSpPr>
            <p:cNvPr id="13" name="圆角矩形 12"/>
            <p:cNvSpPr/>
            <p:nvPr>
              <p:custDataLst>
                <p:tags r:id="rId11"/>
              </p:custDataLst>
            </p:nvPr>
          </p:nvSpPr>
          <p:spPr>
            <a:xfrm>
              <a:off x="2879" y="2230"/>
              <a:ext cx="909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8771"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小学生创造性的发展与培养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0" y="1048714"/>
            <a:ext cx="12192000" cy="5058114"/>
          </a:xfrm>
          <a:prstGeom prst="rect">
            <a:avLst/>
          </a:pr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2" name="图片 1" descr="图片包含 雨伞, 配件&#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5" y="34152"/>
            <a:ext cx="1620000" cy="1620000"/>
          </a:xfrm>
          <a:prstGeom prst="rect">
            <a:avLst/>
          </a:prstGeom>
        </p:spPr>
      </p:pic>
      <p:pic>
        <p:nvPicPr>
          <p:cNvPr id="52" name="图片 51"/>
          <p:cNvPicPr>
            <a:picLocks noChangeAspect="1"/>
          </p:cNvPicPr>
          <p:nvPr>
            <p:custDataLst>
              <p:tags r:id="rId3"/>
            </p:custDataLst>
          </p:nvPr>
        </p:nvPicPr>
        <p:blipFill>
          <a:blip r:embed="rId4"/>
          <a:stretch>
            <a:fillRect/>
          </a:stretch>
        </p:blipFill>
        <p:spPr>
          <a:xfrm>
            <a:off x="10438765" y="4316730"/>
            <a:ext cx="2541270" cy="2541270"/>
          </a:xfrm>
          <a:prstGeom prst="rect">
            <a:avLst/>
          </a:prstGeom>
        </p:spPr>
      </p:pic>
      <p:sp>
        <p:nvSpPr>
          <p:cNvPr id="5" name="文本框 4"/>
          <p:cNvSpPr txBox="1"/>
          <p:nvPr>
            <p:custDataLst>
              <p:tags r:id="rId5"/>
            </p:custDataLst>
          </p:nvPr>
        </p:nvSpPr>
        <p:spPr>
          <a:xfrm>
            <a:off x="1295362" y="1619887"/>
            <a:ext cx="9601276" cy="574265"/>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3200" b="1" spc="160" dirty="0">
                <a:solidFill>
                  <a:schemeClr val="accent6">
                    <a:lumMod val="50000"/>
                  </a:schemeClr>
                </a:solidFill>
                <a:latin typeface="微软雅黑" panose="020B0503020204020204" charset="-122"/>
                <a:ea typeface="微软雅黑" panose="020B0503020204020204" charset="-122"/>
              </a:rPr>
              <a:t>一、创造性及其特征</a:t>
            </a:r>
            <a:endParaRPr lang="zh-CN" altLang="en-US" sz="3200" b="1" spc="160" dirty="0">
              <a:solidFill>
                <a:schemeClr val="accent6">
                  <a:lumMod val="50000"/>
                </a:schemeClr>
              </a:solidFill>
              <a:latin typeface="微软雅黑" panose="020B0503020204020204" charset="-122"/>
              <a:ea typeface="微软雅黑" panose="020B0503020204020204" charset="-122"/>
            </a:endParaRPr>
          </a:p>
        </p:txBody>
      </p:sp>
      <p:sp>
        <p:nvSpPr>
          <p:cNvPr id="6" name="Title 6"/>
          <p:cNvSpPr txBox="1"/>
          <p:nvPr>
            <p:custDataLst>
              <p:tags r:id="rId6"/>
            </p:custDataLst>
          </p:nvPr>
        </p:nvSpPr>
        <p:spPr>
          <a:xfrm>
            <a:off x="1296035" y="2564130"/>
            <a:ext cx="9600565" cy="7632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fontAlgn="auto">
              <a:lnSpc>
                <a:spcPct val="130000"/>
              </a:lnSpc>
              <a:spcBef>
                <a:spcPts val="0"/>
              </a:spcBef>
              <a:spcAft>
                <a:spcPts val="800"/>
              </a:spcAft>
              <a:buSzPct val="100000"/>
              <a:buFontTx/>
              <a:buNone/>
            </a:pPr>
            <a:r>
              <a:rPr kumimoji="0" lang="zh-CN" altLang="en-US" sz="2400" b="1" i="0" spc="12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（一）创造性的含义</a:t>
            </a:r>
            <a:endParaRPr kumimoji="0" lang="zh-CN" altLang="en-US" sz="2400" b="1" i="0" spc="12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7"/>
            </p:custDataLst>
          </p:nvPr>
        </p:nvSpPr>
        <p:spPr>
          <a:xfrm>
            <a:off x="1296035" y="3420745"/>
            <a:ext cx="9600565" cy="169164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39750" lvl="0" indent="-360045"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创造性是指个体产生新奇独特的、有社会价值的产品的能力或特性。创造性是人类普遍存在的一种潜能。</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539750" lvl="0" indent="-360045" algn="l" fontAlgn="ctr">
              <a:lnSpc>
                <a:spcPct val="13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创造有</a:t>
            </a:r>
            <a:r>
              <a:rPr lang="zh-CN" altLang="en-US" sz="2000" spc="6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真创造</a:t>
            </a: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和</a:t>
            </a:r>
            <a:r>
              <a:rPr lang="zh-CN" altLang="en-US" sz="2000" spc="6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类创造</a:t>
            </a: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之分。</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95755" y="715963"/>
            <a:ext cx="6362065" cy="583565"/>
          </a:xfrm>
          <a:prstGeom prst="rect">
            <a:avLst/>
          </a:prstGeom>
          <a:noFill/>
          <a:effectLst/>
        </p:spPr>
        <p:txBody>
          <a:bodyPr wrap="square" rtlCol="0" anchor="ctr" anchorCtr="0">
            <a:spAutoFit/>
          </a:bodyPr>
          <a:p>
            <a:pPr>
              <a:lnSpc>
                <a:spcPct val="10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（二）创造性的基本特征</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34639" y="6350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3. 独创性</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14" name="文本框 13"/>
          <p:cNvSpPr txBox="1"/>
          <p:nvPr>
            <p:custDataLst>
              <p:tags r:id="rId5"/>
            </p:custDataLst>
          </p:nvPr>
        </p:nvSpPr>
        <p:spPr>
          <a:xfrm>
            <a:off x="8147487" y="3390736"/>
            <a:ext cx="2808000" cy="1861185"/>
          </a:xfrm>
          <a:prstGeom prst="rect">
            <a:avLst/>
          </a:prstGeom>
          <a:noFill/>
        </p:spPr>
        <p:txBody>
          <a:bodyPr wrap="square" rtlCol="0">
            <a:spAutoFit/>
          </a:bodyPr>
          <a:p>
            <a:pPr algn="just" fontAlgn="auto">
              <a:lnSpc>
                <a:spcPct val="120000"/>
              </a:lnSpc>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个人面对问题情境时，能独具慧心，提出不同寻常的、超越自己也超越同辈的意见，具有新奇性。对同一问题所提意见越新奇独特者，其独创性越高。</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2. 变通性</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1861185"/>
          </a:xfrm>
          <a:prstGeom prst="rect">
            <a:avLst/>
          </a:prstGeom>
          <a:noFill/>
        </p:spPr>
        <p:txBody>
          <a:bodyPr wrap="square" rtlCol="0">
            <a:spAutoFit/>
          </a:bodyPr>
          <a:p>
            <a:pPr algn="just" fontAlgn="auto">
              <a:lnSpc>
                <a:spcPct val="120000"/>
              </a:lnSpc>
              <a:buNone/>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即灵活性，指个人面对问题情境时，不墨守成规，不钻牛角尖，能随机应变，触类旁通。对同一问题所想出不同类型答案越多者，变通性越高。</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1. 流畅性</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1861185"/>
          </a:xfrm>
          <a:prstGeom prst="rect">
            <a:avLst/>
          </a:prstGeom>
          <a:noFill/>
        </p:spPr>
        <p:txBody>
          <a:bodyPr wrap="square" rtlCol="0">
            <a:spAutoFit/>
          </a:bodyPr>
          <a:p>
            <a:pPr algn="just">
              <a:lnSpc>
                <a:spcPct val="120000"/>
              </a:lnSpc>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指个人面对问题情境时，能在规定的时间内从各种可能性角度去考虑。该特征代表心智灵活，思路通达。对同一问题所想到的可能答案越多，即表示他的流畅性越高。</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574800" y="1667510"/>
            <a:ext cx="9216390" cy="4291330"/>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1934</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年，匈牙利的比罗和奥格尔两兄弟发明了圆珠笔，并于</a:t>
            </a: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1938</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年获得专利。这种笔有一个致命的缺点，当用它写到</a:t>
            </a: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万个字左右时，笔上的滚珠由于磨损时常崩出，油墨随之污损书本、弄脏衣服。因此一度风行的圆珠笔到</a:t>
            </a: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40</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年代很快受到消费者的嫌弃。</a:t>
            </a:r>
            <a:endParaRPr kumimoji="0" lang="en-US" altLang="zh-CN"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许多国家的圆珠笔厂商曾投入大量人力物力进行研究，力图找到妥善解决办法。他们的主攻方向是进行滚珠耐磨损研究，希望找到一种能提高滚珠耐磨度的办法经过多年试验仍无重大进展。</a:t>
            </a:r>
            <a:endParaRPr kumimoji="0" lang="en-US" altLang="zh-CN"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1950</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年，日本的中田藤三郎一反大多数人的做法，不再在耐磨损上下功夫，而是设法控制笔中的油量，使它刚好在写到</a:t>
            </a:r>
            <a:r>
              <a:rPr lang="en-US" altLang="zh-CN"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15000</a:t>
            </a: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字左右时油墨用完，从而将笔芯抛弃，这就彻底解决了因磨损而漏油的问题。</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珠要掉，减少油，这在当时是多巧妙的解决方法。</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但是，客户可能会有这样的需求：我希望用一个容量大的笔芯，可以用好长时间。这样的问题能解决吗？</a:t>
            </a:r>
            <a:endParaRPr kumimoji="0" lang="zh-CN" altLang="en-US"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44500" algn="just" defTabSz="914400" rtl="0" fontAlgn="base">
              <a:lnSpc>
                <a:spcPct val="115000"/>
              </a:lnSpc>
              <a:spcBef>
                <a:spcPts val="0"/>
              </a:spcBef>
              <a:spcAft>
                <a:spcPts val="0"/>
              </a:spcAft>
              <a:buClrTx/>
              <a:buSzTx/>
              <a:buFontTx/>
              <a:buNone/>
              <a:defRPr/>
              <a:extLst>
                <a:ext uri="{35155182-B16C-46BC-9424-99874614C6A1}">
                  <wpsdc:indentchars xmlns:wpsdc="http://www.wps.cn/officeDocument/2017/drawingmlCustomData" val="200" checksum="909944644"/>
                </a:ext>
              </a:extLst>
            </a:pPr>
            <a:r>
              <a:rPr lang="zh-CN" altLang="en-US" b="1" noProof="0" dirty="0">
                <a:ln>
                  <a:noFill/>
                </a:ln>
                <a:effectLst/>
                <a:uLnTx/>
                <a:uFillTx/>
                <a:latin typeface="微软雅黑" panose="020B0503020204020204" charset="-122"/>
                <a:ea typeface="微软雅黑" panose="020B0503020204020204" charset="-122"/>
                <a:cs typeface="微软雅黑" panose="020B0503020204020204" charset="-122"/>
                <a:sym typeface="+mn-ea"/>
              </a:rPr>
              <a:t>随着技术的发展，研究出耐磨又经济的笔尖材料又成为了有效地解决问题的方法。因此即使同一个问题，不同的时期会有不同的解决方法，创新是无止境的。只要你能发现问题，并深入思考，就能做出自己的创新作品。</a:t>
            </a:r>
            <a:endParaRPr lang="zh-CN" altLang="en-US" b="1">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7"/>
            </p:custDataLst>
          </p:nvPr>
        </p:nvSpPr>
        <p:spPr>
          <a:xfrm>
            <a:off x="1574800" y="864870"/>
            <a:ext cx="7301865" cy="629920"/>
          </a:xfrm>
          <a:prstGeom prst="rect">
            <a:avLst/>
          </a:prstGeom>
          <a:noFill/>
        </p:spPr>
        <p:txBody>
          <a:bodyPr wrap="square" lIns="90000" tIns="46800" rIns="90000" bIns="46800" rtlCol="0">
            <a:normAutofit fontScale="90000"/>
          </a:bodyPr>
          <a:lstStyle/>
          <a:p>
            <a:pPr>
              <a:lnSpc>
                <a:spcPct val="100000"/>
              </a:lnSpc>
            </a:pPr>
            <a:r>
              <a:rPr lang="zh-CN" altLang="en-US" sz="3600" b="1" noProof="0" dirty="0">
                <a:ln>
                  <a:noFill/>
                </a:ln>
                <a:gradFill>
                  <a:gsLst>
                    <a:gs pos="0">
                      <a:srgbClr val="FE4444"/>
                    </a:gs>
                    <a:gs pos="100000">
                      <a:srgbClr val="832B2B"/>
                    </a:gs>
                  </a:gsLst>
                  <a:lin scaled="0"/>
                </a:gradFill>
                <a:effectLst/>
                <a:uLnTx/>
                <a:uFillTx/>
                <a:latin typeface="+mn-ea"/>
                <a:sym typeface="+mn-ea"/>
              </a:rPr>
              <a:t>创新案例：圆珠笔芯漏油的巧妙解决</a:t>
            </a:r>
            <a:endParaRPr lang="zh-CN" altLang="en-US" sz="3600" b="1" spc="300">
              <a:solidFill>
                <a:schemeClr val="dk1">
                  <a:lumMod val="85000"/>
                  <a:lumOff val="15000"/>
                </a:schemeClr>
              </a:solidFill>
              <a:latin typeface="Arial" panose="020B0604020202020204" pitchFamily="34" charset="0"/>
              <a:ea typeface="汉仪旗黑-55简" panose="00020600040101010101"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980440" y="55632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393825" y="58756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39520" y="2791460"/>
            <a:ext cx="8065770" cy="2168525"/>
          </a:xfrm>
          <a:prstGeom prst="rect">
            <a:avLst/>
          </a:prstGeom>
        </p:spPr>
        <p:txBody>
          <a:bodyPr wrap="square" anchor="ctr" anchorCtr="0">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人类掌握知识的目的在于解决所面临的问题，事实上我们每个人都是问题的解决者。我们遇到和解决的问题越多，所拥有解决问题的能力就越强，离达成目标的终点也就越近。美国教育心理学家加涅认为问题解决是高级形式的学习活动，而创造性又是问题解决的高级表现形式。项目十一我们就来学习和探讨问题解决与创造性的培养等有关问题。</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2806700" cy="885190"/>
          </a:xfrm>
          <a:prstGeom prst="rect">
            <a:avLst/>
          </a:prstGeom>
          <a:noFill/>
        </p:spPr>
        <p:txBody>
          <a:bodyPr wrap="square" rtlCol="0" anchor="t" anchorCtr="0">
            <a:normAutofit/>
          </a:bodyPr>
          <a:lstStyle/>
          <a:p>
            <a:pPr fontAlgn="auto">
              <a:lnSpc>
                <a:spcPct val="110000"/>
              </a:lnSpc>
            </a:pPr>
            <a:r>
              <a:rPr lang="zh-CN" altLang="en-US" sz="3600" b="1" dirty="0">
                <a:gradFill>
                  <a:gsLst>
                    <a:gs pos="0">
                      <a:srgbClr val="FE4444"/>
                    </a:gs>
                    <a:gs pos="100000">
                      <a:srgbClr val="832B2B"/>
                    </a:gs>
                  </a:gsLst>
                  <a:lin scaled="0"/>
                </a:gradFill>
                <a:latin typeface="微软雅黑" panose="020B0503020204020204" charset="-122"/>
                <a:ea typeface="微软雅黑" panose="020B0503020204020204" charset="-122"/>
                <a:sym typeface="+mn-ea"/>
              </a:rPr>
              <a:t>创造性思维</a:t>
            </a:r>
            <a:endParaRPr lang="zh-CN" altLang="en-US" sz="3600" b="1" spc="300" dirty="0">
              <a:gradFill>
                <a:gsLst>
                  <a:gs pos="0">
                    <a:srgbClr val="FE4444"/>
                  </a:gs>
                  <a:gs pos="100000">
                    <a:srgbClr val="832B2B"/>
                  </a:gs>
                </a:gsLst>
                <a:lin scaled="0"/>
              </a:gradFill>
              <a:uFillTx/>
              <a:latin typeface="微软雅黑" panose="020B0503020204020204" charset="-122"/>
              <a:ea typeface="微软雅黑" panose="020B0503020204020204" charset="-122"/>
              <a:sym typeface="+mn-ea"/>
            </a:endParaRPr>
          </a:p>
        </p:txBody>
      </p:sp>
      <p:sp>
        <p:nvSpPr>
          <p:cNvPr id="36" name="矩形 35"/>
          <p:cNvSpPr/>
          <p:nvPr>
            <p:custDataLst>
              <p:tags r:id="rId23"/>
            </p:custDataLst>
          </p:nvPr>
        </p:nvSpPr>
        <p:spPr>
          <a:xfrm>
            <a:off x="2150745" y="2952115"/>
            <a:ext cx="3955415" cy="245618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en-US" altLang="zh-CN" sz="2000" b="1" dirty="0">
                <a:latin typeface="+mn-lt"/>
                <a:ea typeface="+mn-ea"/>
                <a:cs typeface="+mn-cs"/>
                <a:sym typeface="+mn-ea"/>
              </a:rPr>
              <a:t>1</a:t>
            </a:r>
            <a:r>
              <a:rPr lang="zh-CN" altLang="en-US" sz="2000" b="1" dirty="0">
                <a:latin typeface="+mn-lt"/>
                <a:ea typeface="+mn-ea"/>
                <a:cs typeface="+mn-cs"/>
                <a:sym typeface="+mn-ea"/>
              </a:rPr>
              <a:t>、创造性思维的含义</a:t>
            </a:r>
            <a:endParaRPr lang="zh-CN" altLang="en-US" sz="2000" b="1" spc="150">
              <a:solidFill>
                <a:srgbClr val="000000">
                  <a:lumMod val="85000"/>
                  <a:lumOff val="15000"/>
                </a:srgbClr>
              </a:solidFill>
              <a:ea typeface="汉仪旗黑-55简" panose="00020600040101010101" charset="-122"/>
            </a:endParaRPr>
          </a:p>
          <a:p>
            <a:pPr marL="0" lvl="0" indent="-285750" algn="just" fontAlgn="ctr">
              <a:lnSpc>
                <a:spcPct val="150000"/>
              </a:lnSpc>
              <a:spcBef>
                <a:spcPts val="1000"/>
              </a:spcBef>
              <a:spcAft>
                <a:spcPts val="0"/>
              </a:spcAft>
              <a:buSzPct val="100000"/>
              <a:buFont typeface="Wingdings" panose="05000000000000000000" charset="0"/>
              <a:buNone/>
            </a:pPr>
            <a:r>
              <a:rPr lang="zh-CN" altLang="en-US" sz="1400" b="1" dirty="0">
                <a:solidFill>
                  <a:srgbClr val="FF0000"/>
                </a:solidFill>
                <a:latin typeface="+mn-lt"/>
                <a:ea typeface="+mn-ea"/>
                <a:cs typeface="+mn-cs"/>
                <a:sym typeface="+mn-ea"/>
              </a:rPr>
              <a:t>创造性思维</a:t>
            </a:r>
            <a:r>
              <a:rPr lang="zh-CN" altLang="en-US" sz="1400" b="1" dirty="0">
                <a:latin typeface="+mn-lt"/>
                <a:ea typeface="+mn-ea"/>
                <a:cs typeface="+mn-cs"/>
                <a:sym typeface="+mn-ea"/>
              </a:rPr>
              <a:t>：是思维的一种特殊形式，是发明或发现一种新的反应方式重新组织概念，以便产生某种新的东西。</a:t>
            </a:r>
            <a:endParaRPr lang="zh-CN" altLang="en-US" sz="1400" spc="150">
              <a:solidFill>
                <a:srgbClr val="000000">
                  <a:lumMod val="85000"/>
                  <a:lumOff val="15000"/>
                </a:srgbClr>
              </a:solidFill>
              <a:ea typeface="汉仪旗黑-55简" panose="00020600040101010101" charset="-122"/>
            </a:endParaRPr>
          </a:p>
        </p:txBody>
      </p:sp>
      <p:sp>
        <p:nvSpPr>
          <p:cNvPr id="37" name="矩形 36"/>
          <p:cNvSpPr/>
          <p:nvPr>
            <p:custDataLst>
              <p:tags r:id="rId24"/>
            </p:custDataLst>
          </p:nvPr>
        </p:nvSpPr>
        <p:spPr>
          <a:xfrm>
            <a:off x="6870700" y="2952115"/>
            <a:ext cx="3354070" cy="245618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en-US" altLang="zh-CN" sz="2000" b="1" dirty="0">
                <a:latin typeface="+mn-lt"/>
                <a:ea typeface="+mn-ea"/>
                <a:cs typeface="+mn-cs"/>
                <a:sym typeface="+mn-ea"/>
              </a:rPr>
              <a:t>2</a:t>
            </a:r>
            <a:r>
              <a:rPr lang="zh-CN" altLang="en-US" sz="2000" b="1" dirty="0">
                <a:latin typeface="+mn-lt"/>
                <a:ea typeface="+mn-ea"/>
                <a:cs typeface="+mn-cs"/>
                <a:sym typeface="+mn-ea"/>
              </a:rPr>
              <a:t>、创造性思维的</a:t>
            </a:r>
            <a:r>
              <a:rPr lang="zh-CN" altLang="en-US" sz="2000" b="1" dirty="0">
                <a:solidFill>
                  <a:srgbClr val="FF0000"/>
                </a:solidFill>
                <a:latin typeface="+mn-lt"/>
                <a:ea typeface="+mn-ea"/>
                <a:cs typeface="+mn-cs"/>
                <a:sym typeface="+mn-ea"/>
              </a:rPr>
              <a:t>特征</a:t>
            </a:r>
            <a:endParaRPr lang="zh-CN" altLang="en-US" sz="2000" b="1" spc="150">
              <a:solidFill>
                <a:srgbClr val="000000">
                  <a:lumMod val="85000"/>
                  <a:lumOff val="15000"/>
                </a:srgbClr>
              </a:solidFill>
              <a:ea typeface="汉仪旗黑-55简" panose="00020600040101010101" charset="-122"/>
            </a:endParaRPr>
          </a:p>
          <a:p>
            <a:pPr marL="0" lvl="0" algn="l" defTabSz="685800" fontAlgn="auto">
              <a:lnSpc>
                <a:spcPct val="150000"/>
              </a:lnSpc>
              <a:buNone/>
            </a:pPr>
            <a:r>
              <a:rPr lang="zh-CN" altLang="en-US" sz="1400" b="1" dirty="0">
                <a:latin typeface="+mn-lt"/>
                <a:ea typeface="+mn-ea"/>
                <a:cs typeface="+mn-cs"/>
                <a:sym typeface="+mn-ea"/>
              </a:rPr>
              <a:t>（</a:t>
            </a:r>
            <a:r>
              <a:rPr lang="en-US" altLang="zh-CN" sz="1400" b="1" dirty="0">
                <a:latin typeface="+mn-lt"/>
                <a:ea typeface="+mn-ea"/>
                <a:cs typeface="+mn-cs"/>
                <a:sym typeface="+mn-ea"/>
              </a:rPr>
              <a:t>1</a:t>
            </a:r>
            <a:r>
              <a:rPr lang="zh-CN" altLang="en-US" sz="1400" b="1" dirty="0">
                <a:latin typeface="+mn-lt"/>
                <a:ea typeface="+mn-ea"/>
                <a:cs typeface="+mn-cs"/>
                <a:sym typeface="+mn-ea"/>
              </a:rPr>
              <a:t>）思维方向的求异</a:t>
            </a:r>
            <a:endParaRPr lang="zh-CN" altLang="en-US" sz="1400" b="1" strike="noStrike" kern="1200" noProof="1" dirty="0">
              <a:latin typeface="+mn-lt"/>
              <a:ea typeface="+mn-ea"/>
              <a:cs typeface="+mn-cs"/>
            </a:endParaRPr>
          </a:p>
          <a:p>
            <a:pPr marL="0" lvl="0" algn="l" defTabSz="685800" fontAlgn="auto">
              <a:lnSpc>
                <a:spcPct val="150000"/>
              </a:lnSpc>
              <a:buNone/>
            </a:pPr>
            <a:r>
              <a:rPr lang="zh-CN" altLang="en-US" sz="1400" b="1" dirty="0">
                <a:latin typeface="+mn-lt"/>
                <a:ea typeface="+mn-ea"/>
                <a:cs typeface="+mn-cs"/>
                <a:sym typeface="+mn-ea"/>
              </a:rPr>
              <a:t>（</a:t>
            </a:r>
            <a:r>
              <a:rPr lang="en-US" altLang="zh-CN" sz="1400" b="1" dirty="0">
                <a:latin typeface="+mn-lt"/>
                <a:ea typeface="+mn-ea"/>
                <a:cs typeface="+mn-cs"/>
                <a:sym typeface="+mn-ea"/>
              </a:rPr>
              <a:t>2</a:t>
            </a:r>
            <a:r>
              <a:rPr lang="zh-CN" altLang="en-US" sz="1400" b="1" dirty="0">
                <a:latin typeface="+mn-lt"/>
                <a:ea typeface="+mn-ea"/>
                <a:cs typeface="+mn-cs"/>
                <a:sym typeface="+mn-ea"/>
              </a:rPr>
              <a:t>）思维状态的主动</a:t>
            </a:r>
            <a:endParaRPr lang="zh-CN" altLang="en-US" sz="1400" b="1" strike="noStrike" kern="1200" noProof="1" dirty="0">
              <a:latin typeface="+mn-lt"/>
              <a:ea typeface="+mn-ea"/>
              <a:cs typeface="+mn-cs"/>
            </a:endParaRPr>
          </a:p>
          <a:p>
            <a:pPr marL="0" lvl="0" algn="l" defTabSz="685800" fontAlgn="auto">
              <a:lnSpc>
                <a:spcPct val="150000"/>
              </a:lnSpc>
              <a:buNone/>
            </a:pPr>
            <a:r>
              <a:rPr lang="zh-CN" altLang="en-US" sz="1400" b="1" dirty="0">
                <a:latin typeface="+mn-lt"/>
                <a:ea typeface="+mn-ea"/>
                <a:cs typeface="+mn-cs"/>
                <a:sym typeface="+mn-ea"/>
              </a:rPr>
              <a:t>（</a:t>
            </a:r>
            <a:r>
              <a:rPr lang="en-US" altLang="zh-CN" sz="1400" b="1" dirty="0">
                <a:latin typeface="+mn-lt"/>
                <a:ea typeface="+mn-ea"/>
                <a:cs typeface="+mn-cs"/>
                <a:sym typeface="+mn-ea"/>
              </a:rPr>
              <a:t>3</a:t>
            </a:r>
            <a:r>
              <a:rPr lang="zh-CN" altLang="en-US" sz="1400" b="1" dirty="0">
                <a:latin typeface="+mn-lt"/>
                <a:ea typeface="+mn-ea"/>
                <a:cs typeface="+mn-cs"/>
                <a:sym typeface="+mn-ea"/>
              </a:rPr>
              <a:t>）思维结构的灵活</a:t>
            </a:r>
            <a:endParaRPr lang="zh-CN" altLang="en-US" sz="1400" b="1" strike="noStrike" kern="1200" noProof="1" dirty="0">
              <a:latin typeface="+mn-lt"/>
              <a:ea typeface="+mn-ea"/>
              <a:cs typeface="+mn-cs"/>
            </a:endParaRPr>
          </a:p>
          <a:p>
            <a:pPr marL="0" lvl="0" algn="l" defTabSz="685800" fontAlgn="auto">
              <a:lnSpc>
                <a:spcPct val="150000"/>
              </a:lnSpc>
              <a:buNone/>
            </a:pPr>
            <a:r>
              <a:rPr lang="zh-CN" altLang="en-US" sz="1400" b="1" dirty="0">
                <a:latin typeface="+mn-lt"/>
                <a:ea typeface="+mn-ea"/>
                <a:cs typeface="+mn-cs"/>
                <a:sym typeface="+mn-ea"/>
              </a:rPr>
              <a:t>（</a:t>
            </a:r>
            <a:r>
              <a:rPr lang="en-US" altLang="zh-CN" sz="1400" b="1" dirty="0">
                <a:latin typeface="+mn-lt"/>
                <a:ea typeface="+mn-ea"/>
                <a:cs typeface="+mn-cs"/>
                <a:sym typeface="+mn-ea"/>
              </a:rPr>
              <a:t>4</a:t>
            </a:r>
            <a:r>
              <a:rPr lang="zh-CN" altLang="en-US" sz="1400" b="1" dirty="0">
                <a:latin typeface="+mn-lt"/>
                <a:ea typeface="+mn-ea"/>
                <a:cs typeface="+mn-cs"/>
                <a:sym typeface="+mn-ea"/>
              </a:rPr>
              <a:t>）思维进程的突发</a:t>
            </a:r>
            <a:endParaRPr lang="zh-CN" altLang="en-US" sz="1400" b="1" strike="noStrike" kern="1200" noProof="1" dirty="0">
              <a:latin typeface="+mn-lt"/>
              <a:ea typeface="+mn-ea"/>
              <a:cs typeface="+mn-cs"/>
            </a:endParaRPr>
          </a:p>
          <a:p>
            <a:pPr marL="0" lvl="0" algn="l" defTabSz="685800" fontAlgn="auto">
              <a:lnSpc>
                <a:spcPct val="150000"/>
              </a:lnSpc>
              <a:buNone/>
            </a:pPr>
            <a:r>
              <a:rPr lang="zh-CN" altLang="en-US" sz="1400" b="1" dirty="0">
                <a:latin typeface="+mn-lt"/>
                <a:ea typeface="+mn-ea"/>
                <a:cs typeface="+mn-cs"/>
                <a:sym typeface="+mn-ea"/>
              </a:rPr>
              <a:t>（</a:t>
            </a:r>
            <a:r>
              <a:rPr lang="en-US" altLang="zh-CN" sz="1400" b="1" dirty="0">
                <a:latin typeface="+mn-lt"/>
                <a:ea typeface="+mn-ea"/>
                <a:cs typeface="+mn-cs"/>
                <a:sym typeface="+mn-ea"/>
              </a:rPr>
              <a:t>5</a:t>
            </a:r>
            <a:r>
              <a:rPr lang="zh-CN" altLang="en-US" sz="1400" b="1" dirty="0">
                <a:latin typeface="+mn-lt"/>
                <a:ea typeface="+mn-ea"/>
                <a:cs typeface="+mn-cs"/>
                <a:sym typeface="+mn-ea"/>
              </a:rPr>
              <a:t>）思维表达的新颖</a:t>
            </a:r>
            <a:endParaRPr lang="zh-CN" altLang="en-US" sz="1400" spc="150">
              <a:solidFill>
                <a:srgbClr val="000000">
                  <a:lumMod val="85000"/>
                  <a:lumOff val="15000"/>
                </a:srgbClr>
              </a:solidFill>
              <a:ea typeface="汉仪旗黑-55简" panose="00020600040101010101" charset="-122"/>
            </a:endParaRPr>
          </a:p>
        </p:txBody>
      </p:sp>
      <p:sp>
        <p:nvSpPr>
          <p:cNvPr id="40" name="任意多边形: 形状 39"/>
          <p:cNvSpPr>
            <a:spLocks noChangeAspect="1"/>
          </p:cNvSpPr>
          <p:nvPr>
            <p:custDataLst>
              <p:tags r:id="rId25"/>
            </p:custDataLst>
          </p:nvPr>
        </p:nvSpPr>
        <p:spPr>
          <a:xfrm rot="10800000">
            <a:off x="5221605"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4956810"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椭圆 22"/>
          <p:cNvSpPr/>
          <p:nvPr>
            <p:custDataLst>
              <p:tags r:id="rId1"/>
            </p:custDataLst>
          </p:nvPr>
        </p:nvSpPr>
        <p:spPr>
          <a:xfrm>
            <a:off x="7183571" y="5948895"/>
            <a:ext cx="834122" cy="834122"/>
          </a:xfrm>
          <a:prstGeom prst="ellipse">
            <a:avLst/>
          </a:pr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2" name="椭圆 21"/>
          <p:cNvSpPr/>
          <p:nvPr>
            <p:custDataLst>
              <p:tags r:id="rId2"/>
            </p:custDataLst>
          </p:nvPr>
        </p:nvSpPr>
        <p:spPr>
          <a:xfrm>
            <a:off x="9212631" y="74982"/>
            <a:ext cx="2842054" cy="2842054"/>
          </a:xfrm>
          <a:prstGeom prst="ellipse">
            <a:avLst/>
          </a:pr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1" name="矩形 20"/>
          <p:cNvSpPr/>
          <p:nvPr>
            <p:custDataLst>
              <p:tags r:id="rId3"/>
            </p:custDataLst>
          </p:nvPr>
        </p:nvSpPr>
        <p:spPr>
          <a:xfrm>
            <a:off x="0" y="445125"/>
            <a:ext cx="12192000" cy="5967749"/>
          </a:xfrm>
          <a:prstGeom prst="rect">
            <a:avLst/>
          </a:prstGeom>
          <a:solidFill>
            <a:srgbClr val="FD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矩形 8"/>
          <p:cNvSpPr/>
          <p:nvPr>
            <p:custDataLst>
              <p:tags r:id="rId4"/>
            </p:custDataLst>
          </p:nvPr>
        </p:nvSpPr>
        <p:spPr>
          <a:xfrm>
            <a:off x="464402" y="0"/>
            <a:ext cx="4213106" cy="685800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4878070" y="748030"/>
            <a:ext cx="7019925" cy="5362575"/>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英国知名作家毛姆,一生写下了《人性的枷锁》等许多长篇小说。可这位大作家在成名之前，生活十分穷困潦倒，常常要饿着肚子写作。但这还不是最难的，最难的是毛姆的小说 《人性的枷锁》写成后，由于资金和知名度不够，无法出版。</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毛姆在这山穷水尽的时候，突然有了一个主意。他找到了一家报社广告部，对主任说道：“我想在贵报和各大报刊上刊登广告，希望你能帮忙。 ”</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“各大报刊？ ”广告部主任睁大了眼睛，“你有这么多钱来打广告吗？这可是需要很大一笔钱的。 ”</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“我现在没有，但是我以后会有的。这个广告出版，我的书肯定会畅销的，钱你可以先帮我垫付吗？到时候，我会加倍偿还的。 ”面对主任一脸的迷惘，毛姆递上了《人性的枷锁》的书稿和早已拟好的广告词，主任快速地看了一下书稿和广告词，立即一拍桌子：“嗯，好，这主意棒极了，我帮你！ ”</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第二天，各大报刊上同时刊登了一则令人注目的征婚启事：“本人喜欢音乐和运动，是个年轻而有教养的百万富翁，希望能找到与毛姆小说中的女主角完全一样的女性结婚。 ”由于在报纸上登征婚广告在这个城市还是第一次，因此受到了好多人的关注，纷纷打听在哪儿可以购买到毛姆的这本小说。</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a:p>
            <a:pPr lvl="0" indent="406400" algn="just" fontAlgn="auto">
              <a:lnSpc>
                <a:spcPct val="110000"/>
              </a:lnSpc>
              <a:spcBef>
                <a:spcPts val="0"/>
              </a:spcBef>
              <a:spcAft>
                <a:spcPts val="0"/>
              </a:spcAft>
              <a:buClr>
                <a:schemeClr val="accent1">
                  <a:lumMod val="20000"/>
                  <a:lumOff val="80000"/>
                </a:schemeClr>
              </a:buClr>
              <a:buSzPct val="100000"/>
              <a:buNone/>
              <a:extLst>
                <a:ext uri="{35155182-B16C-46BC-9424-99874614C6A1}">
                  <wpsdc:indentchars xmlns:wpsdc="http://www.wps.cn/officeDocument/2017/drawingmlCustomData" val="200" checksum="1740828767"/>
                </a:ext>
              </a:extLst>
            </a:pPr>
            <a:r>
              <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rPr>
              <a:t>过了几天，就有出版商找到了毛姆，主动要求出版毛姆的这本小说，而且稿酬非常高。毛姆的这本小说不到半个月就出版了。由于毛姆在报纸上登的广告效应，这本书一出版就很畅销</a:t>
            </a:r>
            <a:endParaRPr lang="zh-CN" altLang="en-US" sz="1600" dirty="0">
              <a:solidFill>
                <a:srgbClr val="40404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6"/>
            </p:custDataLst>
          </p:nvPr>
        </p:nvSpPr>
        <p:spPr>
          <a:xfrm>
            <a:off x="813346" y="3728271"/>
            <a:ext cx="3526939" cy="457120"/>
          </a:xfrm>
          <a:prstGeom prst="rect">
            <a:avLst/>
          </a:prstGeom>
          <a:noFill/>
        </p:spPr>
        <p:txBody>
          <a:bodyPr wrap="square" lIns="90170" tIns="46990" rIns="90170" bIns="46990" rtlCol="0" anchor="t">
            <a:noAutofit/>
          </a:bodyPr>
          <a:lstStyle>
            <a:defPPr>
              <a:defRPr lang="zh-CN"/>
            </a:defPPr>
            <a:lvl1pPr fontAlgn="auto">
              <a:lnSpc>
                <a:spcPct val="130000"/>
              </a:lnSpc>
              <a:spcAft>
                <a:spcPts val="1000"/>
              </a:spcAft>
              <a:defRPr sz="1600" spc="150"/>
            </a:lvl1pPr>
          </a:lstStyle>
          <a:p>
            <a:pPr lvl="0">
              <a:lnSpc>
                <a:spcPct val="120000"/>
              </a:lnSpc>
              <a:spcAft>
                <a:spcPts val="0"/>
              </a:spcAft>
            </a:pPr>
            <a:r>
              <a:rPr lang="zh-CN" altLang="en-US" sz="2400">
                <a:solidFill>
                  <a:srgbClr val="FFFFFF"/>
                </a:solidFill>
                <a:uFillTx/>
                <a:latin typeface="微软雅黑" panose="020B0503020204020204" charset="-122"/>
                <a:ea typeface="微软雅黑" panose="020B0503020204020204" charset="-122"/>
                <a:sym typeface="Arial" panose="020B0604020202020204" pitchFamily="34" charset="0"/>
              </a:rPr>
              <a:t>毛姆巧借征婚成名</a:t>
            </a:r>
            <a:endParaRPr lang="zh-CN" altLang="en-US" sz="2400">
              <a:solidFill>
                <a:srgbClr val="FFFFFF"/>
              </a:solidFill>
              <a:uFillTx/>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7"/>
            </p:custDataLst>
          </p:nvPr>
        </p:nvSpPr>
        <p:spPr>
          <a:xfrm>
            <a:off x="813347" y="1356241"/>
            <a:ext cx="3526939" cy="2103239"/>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buNone/>
            </a:pPr>
            <a:r>
              <a:rPr lang="zh-CN" altLang="en-US" sz="4800" b="1" spc="300" dirty="0">
                <a:solidFill>
                  <a:srgbClr val="FFFFFF"/>
                </a:solidFill>
                <a:latin typeface="微软雅黑" panose="020B0503020204020204" charset="-122"/>
                <a:ea typeface="微软雅黑" panose="020B0503020204020204" charset="-122"/>
                <a:sym typeface="+mn-ea"/>
              </a:rPr>
              <a:t>案例教学：</a:t>
            </a:r>
            <a:endParaRPr lang="zh-CN" altLang="en-US" sz="4800" b="1" spc="300" dirty="0">
              <a:solidFill>
                <a:srgbClr val="FFFFFF"/>
              </a:solidFill>
              <a:latin typeface="微软雅黑" panose="020B0503020204020204" charset="-122"/>
              <a:ea typeface="微软雅黑" panose="020B0503020204020204" charset="-122"/>
              <a:sym typeface="+mn-ea"/>
            </a:endParaRPr>
          </a:p>
        </p:txBody>
      </p:sp>
      <p:sp>
        <p:nvSpPr>
          <p:cNvPr id="14" name="任意多边形: 形状 13"/>
          <p:cNvSpPr/>
          <p:nvPr>
            <p:custDataLst>
              <p:tags r:id="rId8"/>
            </p:custDataLst>
          </p:nvPr>
        </p:nvSpPr>
        <p:spPr>
          <a:xfrm>
            <a:off x="464402" y="1"/>
            <a:ext cx="1508388" cy="766465"/>
          </a:xfrm>
          <a:custGeom>
            <a:avLst/>
            <a:gdLst>
              <a:gd name="connsiteX0" fmla="*/ 0 w 1508388"/>
              <a:gd name="connsiteY0" fmla="*/ 0 h 766465"/>
              <a:gd name="connsiteX1" fmla="*/ 1508388 w 1508388"/>
              <a:gd name="connsiteY1" fmla="*/ 0 h 766465"/>
              <a:gd name="connsiteX2" fmla="*/ 1393947 w 1508388"/>
              <a:gd name="connsiteY2" fmla="*/ 210841 h 766465"/>
              <a:gd name="connsiteX3" fmla="*/ 348944 w 1508388"/>
              <a:gd name="connsiteY3" fmla="*/ 766465 h 766465"/>
              <a:gd name="connsiteX4" fmla="*/ 33993 w 1508388"/>
              <a:gd name="connsiteY4" fmla="*/ 726790 h 766465"/>
              <a:gd name="connsiteX5" fmla="*/ 0 w 1508388"/>
              <a:gd name="connsiteY5" fmla="*/ 715761 h 76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388" h="766465">
                <a:moveTo>
                  <a:pt x="0" y="0"/>
                </a:moveTo>
                <a:lnTo>
                  <a:pt x="1508388" y="0"/>
                </a:lnTo>
                <a:lnTo>
                  <a:pt x="1393947" y="210841"/>
                </a:lnTo>
                <a:cubicBezTo>
                  <a:pt x="1167475" y="546065"/>
                  <a:pt x="783948" y="766465"/>
                  <a:pt x="348944" y="766465"/>
                </a:cubicBezTo>
                <a:cubicBezTo>
                  <a:pt x="240193" y="766465"/>
                  <a:pt x="134659" y="752690"/>
                  <a:pt x="33993" y="726790"/>
                </a:cubicBezTo>
                <a:lnTo>
                  <a:pt x="0" y="715761"/>
                </a:lnTo>
                <a:close/>
              </a:path>
            </a:pathLst>
          </a:cu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9" name="任意多边形: 形状 18"/>
          <p:cNvSpPr/>
          <p:nvPr>
            <p:custDataLst>
              <p:tags r:id="rId9"/>
            </p:custDataLst>
          </p:nvPr>
        </p:nvSpPr>
        <p:spPr>
          <a:xfrm>
            <a:off x="1899011" y="5758092"/>
            <a:ext cx="2778497" cy="1099908"/>
          </a:xfrm>
          <a:custGeom>
            <a:avLst/>
            <a:gdLst>
              <a:gd name="connsiteX0" fmla="*/ 1481143 w 2778497"/>
              <a:gd name="connsiteY0" fmla="*/ 0 h 1099908"/>
              <a:gd name="connsiteX1" fmla="*/ 2772526 w 2778497"/>
              <a:gd name="connsiteY1" fmla="*/ 686624 h 1099908"/>
              <a:gd name="connsiteX2" fmla="*/ 2778497 w 2778497"/>
              <a:gd name="connsiteY2" fmla="*/ 696452 h 1099908"/>
              <a:gd name="connsiteX3" fmla="*/ 2778497 w 2778497"/>
              <a:gd name="connsiteY3" fmla="*/ 1099908 h 1099908"/>
              <a:gd name="connsiteX4" fmla="*/ 0 w 2778497"/>
              <a:gd name="connsiteY4" fmla="*/ 1099908 h 1099908"/>
              <a:gd name="connsiteX5" fmla="*/ 46173 w 2778497"/>
              <a:gd name="connsiteY5" fmla="*/ 951163 h 1099908"/>
              <a:gd name="connsiteX6" fmla="*/ 1481143 w 2778497"/>
              <a:gd name="connsiteY6" fmla="*/ 0 h 1099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8497" h="1099908">
                <a:moveTo>
                  <a:pt x="1481143" y="0"/>
                </a:moveTo>
                <a:cubicBezTo>
                  <a:pt x="2018708" y="0"/>
                  <a:pt x="2492658" y="272364"/>
                  <a:pt x="2772526" y="686624"/>
                </a:cubicBezTo>
                <a:lnTo>
                  <a:pt x="2778497" y="696452"/>
                </a:lnTo>
                <a:lnTo>
                  <a:pt x="2778497" y="1099908"/>
                </a:lnTo>
                <a:lnTo>
                  <a:pt x="0" y="1099908"/>
                </a:lnTo>
                <a:lnTo>
                  <a:pt x="46173" y="951163"/>
                </a:lnTo>
                <a:cubicBezTo>
                  <a:pt x="282592" y="392205"/>
                  <a:pt x="836066" y="0"/>
                  <a:pt x="1481143" y="0"/>
                </a:cubicBezTo>
                <a:close/>
              </a:path>
            </a:pathLst>
          </a:cu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3" name="椭圆 2"/>
          <p:cNvSpPr/>
          <p:nvPr>
            <p:custDataLst>
              <p:tags r:id="rId10"/>
            </p:custDataLst>
          </p:nvPr>
        </p:nvSpPr>
        <p:spPr>
          <a:xfrm>
            <a:off x="2061987" y="442259"/>
            <a:ext cx="419724" cy="419724"/>
          </a:xfrm>
          <a:prstGeom prst="ellipse">
            <a:avLst/>
          </a:pr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custDataLst>
              <p:tags r:id="rId1"/>
            </p:custDataLst>
          </p:nvPr>
        </p:nvSpPr>
        <p:spPr>
          <a:xfrm>
            <a:off x="2590800" y="4623339"/>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20204" pitchFamily="34" charset="0"/>
              <a:ea typeface="幼圆" panose="02010509060101010101" pitchFamily="49" charset="-122"/>
              <a:sym typeface="Arial" panose="020B0604020202020204" pitchFamily="34" charset="0"/>
            </a:endParaRPr>
          </a:p>
        </p:txBody>
      </p:sp>
      <p:sp>
        <p:nvSpPr>
          <p:cNvPr id="9" name="矩形 8"/>
          <p:cNvSpPr/>
          <p:nvPr>
            <p:custDataLst>
              <p:tags r:id="rId2"/>
            </p:custDataLst>
          </p:nvPr>
        </p:nvSpPr>
        <p:spPr>
          <a:xfrm>
            <a:off x="3578225" y="4606549"/>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panose="02010609060101010101" charset="-122"/>
                <a:ea typeface="黑体" panose="02010609060101010101" charset="-122"/>
                <a:sym typeface="+mn-ea"/>
              </a:rPr>
              <a:t>智力</a:t>
            </a:r>
            <a:endParaRPr lang="zh-CN" altLang="en-US" sz="2000" dirty="0">
              <a:solidFill>
                <a:srgbClr val="C00000"/>
              </a:solidFill>
              <a:latin typeface="黑体" panose="02010609060101010101" charset="-122"/>
              <a:ea typeface="黑体" panose="02010609060101010101" charset="-122"/>
              <a:sym typeface="+mn-ea"/>
            </a:endParaRPr>
          </a:p>
        </p:txBody>
      </p:sp>
      <p:sp>
        <p:nvSpPr>
          <p:cNvPr id="10" name="文本框 9"/>
          <p:cNvSpPr txBox="1"/>
          <p:nvPr>
            <p:custDataLst>
              <p:tags r:id="rId3"/>
            </p:custDataLst>
          </p:nvPr>
        </p:nvSpPr>
        <p:spPr>
          <a:xfrm>
            <a:off x="3578225" y="5067678"/>
            <a:ext cx="2870200"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panose="02010609060101010101" charset="-122"/>
                <a:ea typeface="黑体" panose="02010609060101010101" charset="-122"/>
                <a:sym typeface="+mn-ea"/>
              </a:rPr>
              <a:t>创造性与智力的关系并非简单的线性关系。二者既有独立性，又在某种条件下具有相关性。</a:t>
            </a:r>
            <a:endParaRPr lang="zh-CN" altLang="en-US" sz="1600" kern="0" dirty="0">
              <a:solidFill>
                <a:schemeClr val="tx1"/>
              </a:solidFill>
              <a:uFillTx/>
              <a:latin typeface="黑体" panose="02010609060101010101" charset="-122"/>
              <a:ea typeface="黑体" panose="02010609060101010101" charset="-122"/>
              <a:sym typeface="+mn-ea"/>
            </a:endParaRPr>
          </a:p>
        </p:txBody>
      </p:sp>
      <p:sp>
        <p:nvSpPr>
          <p:cNvPr id="11" name="矩形 10"/>
          <p:cNvSpPr/>
          <p:nvPr>
            <p:custDataLst>
              <p:tags r:id="rId4"/>
            </p:custDataLst>
          </p:nvPr>
        </p:nvSpPr>
        <p:spPr>
          <a:xfrm>
            <a:off x="2667635" y="4738909"/>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rPr>
              <a:t>03</a:t>
            </a:r>
            <a:endPar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endParaRPr>
          </a:p>
        </p:txBody>
      </p:sp>
      <p:sp>
        <p:nvSpPr>
          <p:cNvPr id="7" name="矩形 6"/>
          <p:cNvSpPr/>
          <p:nvPr>
            <p:custDataLst>
              <p:tags r:id="rId5"/>
            </p:custDataLst>
          </p:nvPr>
        </p:nvSpPr>
        <p:spPr>
          <a:xfrm>
            <a:off x="7038975" y="4623339"/>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20204" pitchFamily="34" charset="0"/>
              <a:ea typeface="幼圆" panose="02010509060101010101" pitchFamily="49" charset="-122"/>
              <a:sym typeface="Arial" panose="020B0604020202020204" pitchFamily="34" charset="0"/>
            </a:endParaRPr>
          </a:p>
        </p:txBody>
      </p:sp>
      <p:sp>
        <p:nvSpPr>
          <p:cNvPr id="12" name="矩形 11"/>
          <p:cNvSpPr/>
          <p:nvPr>
            <p:custDataLst>
              <p:tags r:id="rId6"/>
            </p:custDataLst>
          </p:nvPr>
        </p:nvSpPr>
        <p:spPr>
          <a:xfrm>
            <a:off x="8026400" y="4606549"/>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panose="02010609060101010101" charset="-122"/>
                <a:ea typeface="黑体" panose="02010609060101010101" charset="-122"/>
                <a:sym typeface="+mn-ea"/>
              </a:rPr>
              <a:t>个性</a:t>
            </a:r>
            <a:endParaRPr lang="zh-CN" altLang="en-US" sz="2000" dirty="0">
              <a:solidFill>
                <a:srgbClr val="C00000"/>
              </a:solidFill>
              <a:latin typeface="黑体" panose="02010609060101010101" charset="-122"/>
              <a:ea typeface="黑体" panose="02010609060101010101" charset="-122"/>
              <a:sym typeface="+mn-ea"/>
            </a:endParaRPr>
          </a:p>
        </p:txBody>
      </p:sp>
      <p:sp>
        <p:nvSpPr>
          <p:cNvPr id="13" name="文本框 12"/>
          <p:cNvSpPr txBox="1"/>
          <p:nvPr>
            <p:custDataLst>
              <p:tags r:id="rId7"/>
            </p:custDataLst>
          </p:nvPr>
        </p:nvSpPr>
        <p:spPr>
          <a:xfrm>
            <a:off x="8026400" y="5067935"/>
            <a:ext cx="3297555"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panose="02010609060101010101" charset="-122"/>
                <a:ea typeface="黑体" panose="02010609060101010101" charset="-122"/>
                <a:sym typeface="+mn-ea"/>
              </a:rPr>
              <a:t>创造性与个性二者之间具有互为因果的关系。</a:t>
            </a:r>
            <a:endParaRPr lang="zh-CN" altLang="en-US" sz="1600" kern="0" dirty="0">
              <a:solidFill>
                <a:schemeClr val="tx1"/>
              </a:solidFill>
              <a:uFillTx/>
              <a:latin typeface="黑体" panose="02010609060101010101" charset="-122"/>
              <a:ea typeface="黑体" panose="02010609060101010101" charset="-122"/>
              <a:sym typeface="+mn-ea"/>
            </a:endParaRPr>
          </a:p>
        </p:txBody>
      </p:sp>
      <p:sp>
        <p:nvSpPr>
          <p:cNvPr id="15" name="矩形 14"/>
          <p:cNvSpPr/>
          <p:nvPr>
            <p:custDataLst>
              <p:tags r:id="rId8"/>
            </p:custDataLst>
          </p:nvPr>
        </p:nvSpPr>
        <p:spPr>
          <a:xfrm>
            <a:off x="7115810" y="4738909"/>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rPr>
              <a:t>04</a:t>
            </a:r>
            <a:endPar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endParaRPr>
          </a:p>
        </p:txBody>
      </p:sp>
      <p:sp>
        <p:nvSpPr>
          <p:cNvPr id="25" name="矩形 24"/>
          <p:cNvSpPr/>
          <p:nvPr>
            <p:custDataLst>
              <p:tags r:id="rId9"/>
            </p:custDataLst>
          </p:nvPr>
        </p:nvSpPr>
        <p:spPr>
          <a:xfrm>
            <a:off x="2593181" y="1761748"/>
            <a:ext cx="3556000" cy="100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20000"/>
              </a:lnSpc>
            </a:pPr>
            <a:endParaRPr lang="zh-CN" altLang="en-US">
              <a:solidFill>
                <a:schemeClr val="lt1"/>
              </a:solidFill>
              <a:latin typeface="Arial" panose="020B0604020202020204" pitchFamily="34" charset="0"/>
              <a:ea typeface="幼圆" panose="02010509060101010101" pitchFamily="49" charset="-122"/>
              <a:sym typeface="Arial" panose="020B0604020202020204" pitchFamily="34" charset="0"/>
            </a:endParaRPr>
          </a:p>
        </p:txBody>
      </p:sp>
      <p:sp>
        <p:nvSpPr>
          <p:cNvPr id="27" name="矩形 26"/>
          <p:cNvSpPr/>
          <p:nvPr>
            <p:custDataLst>
              <p:tags r:id="rId10"/>
            </p:custDataLst>
          </p:nvPr>
        </p:nvSpPr>
        <p:spPr>
          <a:xfrm>
            <a:off x="2590800" y="863600"/>
            <a:ext cx="5435600" cy="831215"/>
          </a:xfrm>
          <a:prstGeom prst="rect">
            <a:avLst/>
          </a:prstGeom>
        </p:spPr>
        <p:txBody>
          <a:bodyPr wrap="square" anchor="b" anchorCtr="0">
            <a:noAutofit/>
          </a:bodyPr>
          <a:lstStyle/>
          <a:p>
            <a:pPr algn="l" fontAlgn="auto">
              <a:lnSpc>
                <a:spcPct val="120000"/>
              </a:lnSpc>
            </a:pPr>
            <a:r>
              <a:rPr lang="zh-CN" altLang="en-US" sz="3600" dirty="0">
                <a:solidFill>
                  <a:schemeClr val="accent1">
                    <a:lumMod val="50000"/>
                  </a:schemeClr>
                </a:solidFill>
                <a:latin typeface="微软雅黑" panose="020B0503020204020204" charset="-122"/>
                <a:ea typeface="微软雅黑" panose="020B0503020204020204" charset="-122"/>
                <a:sym typeface="+mn-ea"/>
              </a:rPr>
              <a:t>二、影响创造性的因素</a:t>
            </a:r>
            <a:endParaRPr lang="zh-CN" altLang="en-US" sz="3600" dirty="0">
              <a:solidFill>
                <a:schemeClr val="accent1">
                  <a:lumMod val="50000"/>
                </a:schemeClr>
              </a:solidFill>
              <a:latin typeface="微软雅黑" panose="020B0503020204020204" charset="-122"/>
              <a:ea typeface="微软雅黑" panose="020B0503020204020204" charset="-122"/>
              <a:sym typeface="+mn-ea"/>
            </a:endParaRPr>
          </a:p>
        </p:txBody>
      </p:sp>
      <p:sp>
        <p:nvSpPr>
          <p:cNvPr id="33" name="矩形 32"/>
          <p:cNvSpPr/>
          <p:nvPr>
            <p:custDataLst>
              <p:tags r:id="rId11"/>
            </p:custDataLst>
          </p:nvPr>
        </p:nvSpPr>
        <p:spPr>
          <a:xfrm>
            <a:off x="2590800" y="2561371"/>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20204" pitchFamily="34" charset="0"/>
              <a:ea typeface="幼圆" panose="02010509060101010101" pitchFamily="49" charset="-122"/>
              <a:sym typeface="Arial" panose="020B0604020202020204" pitchFamily="34" charset="0"/>
            </a:endParaRPr>
          </a:p>
        </p:txBody>
      </p:sp>
      <p:sp>
        <p:nvSpPr>
          <p:cNvPr id="34" name="矩形 33"/>
          <p:cNvSpPr/>
          <p:nvPr>
            <p:custDataLst>
              <p:tags r:id="rId12"/>
            </p:custDataLst>
          </p:nvPr>
        </p:nvSpPr>
        <p:spPr>
          <a:xfrm>
            <a:off x="3578225" y="2544581"/>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panose="02010609060101010101" charset="-122"/>
                <a:ea typeface="黑体" panose="02010609060101010101" charset="-122"/>
                <a:sym typeface="+mn-ea"/>
              </a:rPr>
              <a:t>环境</a:t>
            </a:r>
            <a:endParaRPr lang="zh-CN" altLang="en-US" sz="2000" dirty="0">
              <a:solidFill>
                <a:srgbClr val="C00000"/>
              </a:solidFill>
              <a:latin typeface="黑体" panose="02010609060101010101" charset="-122"/>
              <a:ea typeface="黑体" panose="02010609060101010101" charset="-122"/>
              <a:sym typeface="+mn-ea"/>
            </a:endParaRPr>
          </a:p>
        </p:txBody>
      </p:sp>
      <p:sp>
        <p:nvSpPr>
          <p:cNvPr id="35" name="文本框 34"/>
          <p:cNvSpPr txBox="1"/>
          <p:nvPr>
            <p:custDataLst>
              <p:tags r:id="rId13"/>
            </p:custDataLst>
          </p:nvPr>
        </p:nvSpPr>
        <p:spPr>
          <a:xfrm>
            <a:off x="3578225" y="3005871"/>
            <a:ext cx="2870200"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panose="02010609060101010101" charset="-122"/>
                <a:ea typeface="黑体" panose="02010609060101010101" charset="-122"/>
                <a:sym typeface="+mn-ea"/>
              </a:rPr>
              <a:t>从环境方面来说，家庭与学校的教育环境是影响个体创造性的重要因素。</a:t>
            </a:r>
            <a:endParaRPr lang="zh-CN" altLang="en-US" sz="1600" kern="0" dirty="0">
              <a:solidFill>
                <a:schemeClr val="tx1"/>
              </a:solidFill>
              <a:uFillTx/>
              <a:latin typeface="黑体" panose="02010609060101010101" charset="-122"/>
              <a:ea typeface="黑体" panose="02010609060101010101" charset="-122"/>
              <a:sym typeface="+mn-ea"/>
            </a:endParaRPr>
          </a:p>
        </p:txBody>
      </p:sp>
      <p:sp>
        <p:nvSpPr>
          <p:cNvPr id="36" name="矩形 35"/>
          <p:cNvSpPr/>
          <p:nvPr>
            <p:custDataLst>
              <p:tags r:id="rId14"/>
            </p:custDataLst>
          </p:nvPr>
        </p:nvSpPr>
        <p:spPr>
          <a:xfrm>
            <a:off x="2667635" y="2676941"/>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rPr>
              <a:t>01</a:t>
            </a:r>
            <a:endPar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endParaRPr>
          </a:p>
        </p:txBody>
      </p:sp>
      <p:sp>
        <p:nvSpPr>
          <p:cNvPr id="37" name="矩形 36"/>
          <p:cNvSpPr/>
          <p:nvPr>
            <p:custDataLst>
              <p:tags r:id="rId15"/>
            </p:custDataLst>
          </p:nvPr>
        </p:nvSpPr>
        <p:spPr>
          <a:xfrm>
            <a:off x="7038975" y="2561371"/>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20204" pitchFamily="34" charset="0"/>
              <a:ea typeface="幼圆" panose="02010509060101010101" pitchFamily="49" charset="-122"/>
              <a:sym typeface="Arial" panose="020B0604020202020204" pitchFamily="34" charset="0"/>
            </a:endParaRPr>
          </a:p>
        </p:txBody>
      </p:sp>
      <p:sp>
        <p:nvSpPr>
          <p:cNvPr id="38" name="矩形 37"/>
          <p:cNvSpPr/>
          <p:nvPr>
            <p:custDataLst>
              <p:tags r:id="rId16"/>
            </p:custDataLst>
          </p:nvPr>
        </p:nvSpPr>
        <p:spPr>
          <a:xfrm>
            <a:off x="8026400" y="2544581"/>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panose="02010609060101010101" charset="-122"/>
                <a:ea typeface="黑体" panose="02010609060101010101" charset="-122"/>
                <a:sym typeface="+mn-ea"/>
              </a:rPr>
              <a:t>知识</a:t>
            </a:r>
            <a:endParaRPr lang="zh-CN" altLang="en-US" sz="2000" dirty="0">
              <a:solidFill>
                <a:srgbClr val="C00000"/>
              </a:solidFill>
              <a:latin typeface="黑体" panose="02010609060101010101" charset="-122"/>
              <a:ea typeface="黑体" panose="02010609060101010101" charset="-122"/>
              <a:sym typeface="+mn-ea"/>
            </a:endParaRPr>
          </a:p>
        </p:txBody>
      </p:sp>
      <p:sp>
        <p:nvSpPr>
          <p:cNvPr id="39" name="文本框 38"/>
          <p:cNvSpPr txBox="1"/>
          <p:nvPr>
            <p:custDataLst>
              <p:tags r:id="rId17"/>
            </p:custDataLst>
          </p:nvPr>
        </p:nvSpPr>
        <p:spPr>
          <a:xfrm>
            <a:off x="8026400" y="3005455"/>
            <a:ext cx="3301365"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panose="02010609060101010101" charset="-122"/>
                <a:ea typeface="黑体" panose="02010609060101010101" charset="-122"/>
                <a:sym typeface="+mn-ea"/>
              </a:rPr>
              <a:t>有关知识与创造力的关系问题，一直存在着争议。</a:t>
            </a:r>
            <a:endParaRPr lang="zh-CN" altLang="en-US" sz="1600" kern="0" dirty="0">
              <a:solidFill>
                <a:schemeClr val="tx1"/>
              </a:solidFill>
              <a:uFillTx/>
              <a:latin typeface="黑体" panose="02010609060101010101" charset="-122"/>
              <a:ea typeface="黑体" panose="02010609060101010101" charset="-122"/>
              <a:sym typeface="+mn-ea"/>
            </a:endParaRPr>
          </a:p>
        </p:txBody>
      </p:sp>
      <p:sp>
        <p:nvSpPr>
          <p:cNvPr id="40" name="矩形 39"/>
          <p:cNvSpPr/>
          <p:nvPr>
            <p:custDataLst>
              <p:tags r:id="rId18"/>
            </p:custDataLst>
          </p:nvPr>
        </p:nvSpPr>
        <p:spPr>
          <a:xfrm>
            <a:off x="7115810" y="2676941"/>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rPr>
              <a:t>02</a:t>
            </a:r>
            <a:endParaRPr lang="en-US" altLang="zh-CN" sz="3200" b="1" dirty="0">
              <a:solidFill>
                <a:schemeClr val="accent1"/>
              </a:solidFill>
              <a:latin typeface="Arial" panose="020B0604020202020204" pitchFamily="34" charset="0"/>
              <a:ea typeface="幼圆" panose="02010509060101010101" pitchFamily="49" charset="-122"/>
              <a:sym typeface="Arial" panose="020B0604020202020204" pitchFamily="34" charset="0"/>
            </a:endParaRPr>
          </a:p>
        </p:txBody>
      </p:sp>
      <p:pic>
        <p:nvPicPr>
          <p:cNvPr id="6" name="图片 5"/>
          <p:cNvPicPr/>
          <p:nvPr userDrawn="1">
            <p:custDataLst>
              <p:tags r:id="rId19"/>
            </p:custDataLst>
          </p:nvPr>
        </p:nvPicPr>
        <p:blipFill>
          <a:blip r:embed="rId20" r:link="rId21" cstate="screen"/>
          <a:stretch>
            <a:fillRect/>
          </a:stretch>
        </p:blipFill>
        <p:spPr>
          <a:xfrm>
            <a:off x="0" y="1397000"/>
            <a:ext cx="2040952" cy="4064000"/>
          </a:xfrm>
          <a:prstGeom prst="rect">
            <a:avLst/>
          </a:prstGeom>
        </p:spPr>
      </p:pic>
    </p:spTree>
    <p:custDataLst>
      <p:tags r:id="rId2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环境</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90905" y="2851785"/>
            <a:ext cx="4937760" cy="1476375"/>
          </a:xfrm>
          <a:prstGeom prst="rect">
            <a:avLst/>
          </a:prstGeom>
        </p:spPr>
        <p:txBody>
          <a:bodyPr wrap="square">
            <a:spAutoFit/>
          </a:bodyPr>
          <a:p>
            <a:pPr marL="539750" indent="-457200" algn="just" fontAlgn="auto">
              <a:lnSpc>
                <a:spcPct val="150000"/>
              </a:lnSpc>
              <a:spcBef>
                <a:spcPts val="0"/>
              </a:spcBef>
              <a:spcAft>
                <a:spcPts val="0"/>
              </a:spcAft>
              <a:buFont typeface="Wingdings" panose="05000000000000000000" pitchFamily="2" charset="2"/>
              <a:buChar char="u"/>
            </a:pPr>
            <a:r>
              <a:rPr lang="zh-CN" altLang="en-US" sz="2000" b="1" dirty="0">
                <a:solidFill>
                  <a:srgbClr val="000000"/>
                </a:solidFill>
                <a:latin typeface="Comic Sans MS" panose="030F0702030302020204" pitchFamily="66" charset="0"/>
                <a:ea typeface="宋体" panose="02010600030101010101" pitchFamily="2" charset="-122"/>
                <a:sym typeface="+mn-ea"/>
              </a:rPr>
              <a:t>家庭：父母受教育程度、教养风式、家庭气氛</a:t>
            </a:r>
            <a:endParaRPr lang="en-US" altLang="zh-CN" sz="2000" b="1" dirty="0">
              <a:solidFill>
                <a:srgbClr val="000000"/>
              </a:solidFill>
              <a:latin typeface="Comic Sans MS" panose="030F0702030302020204" pitchFamily="66" charset="0"/>
              <a:ea typeface="宋体" panose="02010600030101010101" pitchFamily="2" charset="-122"/>
            </a:endParaRPr>
          </a:p>
          <a:p>
            <a:pPr marL="539750" indent="-457200" algn="just" fontAlgn="auto">
              <a:lnSpc>
                <a:spcPct val="150000"/>
              </a:lnSpc>
              <a:spcBef>
                <a:spcPts val="0"/>
              </a:spcBef>
              <a:spcAft>
                <a:spcPts val="0"/>
              </a:spcAft>
              <a:buFont typeface="Wingdings" panose="05000000000000000000" pitchFamily="2" charset="2"/>
              <a:buChar char="u"/>
            </a:pPr>
            <a:r>
              <a:rPr lang="zh-CN" altLang="en-US" sz="2000" b="1" dirty="0">
                <a:solidFill>
                  <a:srgbClr val="000000"/>
                </a:solidFill>
                <a:latin typeface="Comic Sans MS" panose="030F0702030302020204" pitchFamily="66" charset="0"/>
                <a:ea typeface="宋体" panose="02010600030101010101" pitchFamily="2" charset="-122"/>
                <a:sym typeface="+mn-ea"/>
              </a:rPr>
              <a:t>学校：教育体制、学校气氛</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6" name="矩形 5"/>
          <p:cNvSpPr/>
          <p:nvPr>
            <p:custDataLst>
              <p:tags r:id="rId1"/>
            </p:custDataLst>
          </p:nvPr>
        </p:nvSpPr>
        <p:spPr>
          <a:xfrm>
            <a:off x="294600" y="302400"/>
            <a:ext cx="11602796" cy="6253188"/>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2"/>
            </p:custDataLst>
          </p:nvPr>
        </p:nvCxnSpPr>
        <p:spPr>
          <a:xfrm flipH="1">
            <a:off x="3671472" y="1353503"/>
            <a:ext cx="12727" cy="4107055"/>
          </a:xfrm>
          <a:prstGeom prst="line">
            <a:avLst/>
          </a:prstGeom>
          <a:ln>
            <a:solidFill>
              <a:srgbClr val="E34D4D"/>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custDataLst>
              <p:tags r:id="rId3"/>
            </p:custDataLst>
          </p:nvPr>
        </p:nvGrpSpPr>
        <p:grpSpPr>
          <a:xfrm rot="298766">
            <a:off x="3835653" y="1573682"/>
            <a:ext cx="192817" cy="328361"/>
            <a:chOff x="5065356" y="2688091"/>
            <a:chExt cx="402771" cy="684317"/>
          </a:xfrm>
        </p:grpSpPr>
        <p:sp>
          <p:nvSpPr>
            <p:cNvPr id="41" name="Freeform 88"/>
            <p:cNvSpPr>
              <a:spLocks noEditPoints="1"/>
            </p:cNvSpPr>
            <p:nvPr>
              <p:custDataLst>
                <p:tags r:id="rId4"/>
              </p:custDataLst>
            </p:nvPr>
          </p:nvSpPr>
          <p:spPr bwMode="auto">
            <a:xfrm rot="620360">
              <a:off x="5065356" y="3073411"/>
              <a:ext cx="267116" cy="298997"/>
            </a:xfrm>
            <a:custGeom>
              <a:avLst/>
              <a:gdLst>
                <a:gd name="T0" fmla="*/ 98 w 171"/>
                <a:gd name="T1" fmla="*/ 88 h 191"/>
                <a:gd name="T2" fmla="*/ 98 w 171"/>
                <a:gd name="T3" fmla="*/ 88 h 191"/>
                <a:gd name="T4" fmla="*/ 78 w 171"/>
                <a:gd name="T5" fmla="*/ 89 h 191"/>
                <a:gd name="T6" fmla="*/ 78 w 171"/>
                <a:gd name="T7" fmla="*/ 89 h 191"/>
                <a:gd name="T8" fmla="*/ 137 w 171"/>
                <a:gd name="T9" fmla="*/ 68 h 191"/>
                <a:gd name="T10" fmla="*/ 89 w 171"/>
                <a:gd name="T11" fmla="*/ 4 h 191"/>
                <a:gd name="T12" fmla="*/ 75 w 171"/>
                <a:gd name="T13" fmla="*/ 71 h 191"/>
                <a:gd name="T14" fmla="*/ 63 w 171"/>
                <a:gd name="T15" fmla="*/ 58 h 191"/>
                <a:gd name="T16" fmla="*/ 25 w 171"/>
                <a:gd name="T17" fmla="*/ 33 h 191"/>
                <a:gd name="T18" fmla="*/ 17 w 171"/>
                <a:gd name="T19" fmla="*/ 32 h 191"/>
                <a:gd name="T20" fmla="*/ 10 w 171"/>
                <a:gd name="T21" fmla="*/ 34 h 191"/>
                <a:gd name="T22" fmla="*/ 5 w 171"/>
                <a:gd name="T23" fmla="*/ 37 h 191"/>
                <a:gd name="T24" fmla="*/ 1 w 171"/>
                <a:gd name="T25" fmla="*/ 46 h 191"/>
                <a:gd name="T26" fmla="*/ 8 w 171"/>
                <a:gd name="T27" fmla="*/ 71 h 191"/>
                <a:gd name="T28" fmla="*/ 40 w 171"/>
                <a:gd name="T29" fmla="*/ 92 h 191"/>
                <a:gd name="T30" fmla="*/ 79 w 171"/>
                <a:gd name="T31" fmla="*/ 98 h 191"/>
                <a:gd name="T32" fmla="*/ 79 w 171"/>
                <a:gd name="T33" fmla="*/ 129 h 191"/>
                <a:gd name="T34" fmla="*/ 79 w 171"/>
                <a:gd name="T35" fmla="*/ 142 h 191"/>
                <a:gd name="T36" fmla="*/ 79 w 171"/>
                <a:gd name="T37" fmla="*/ 166 h 191"/>
                <a:gd name="T38" fmla="*/ 82 w 171"/>
                <a:gd name="T39" fmla="*/ 183 h 191"/>
                <a:gd name="T40" fmla="*/ 89 w 171"/>
                <a:gd name="T41" fmla="*/ 191 h 191"/>
                <a:gd name="T42" fmla="*/ 98 w 171"/>
                <a:gd name="T43" fmla="*/ 188 h 191"/>
                <a:gd name="T44" fmla="*/ 100 w 171"/>
                <a:gd name="T45" fmla="*/ 181 h 191"/>
                <a:gd name="T46" fmla="*/ 98 w 171"/>
                <a:gd name="T47" fmla="*/ 170 h 191"/>
                <a:gd name="T48" fmla="*/ 94 w 171"/>
                <a:gd name="T49" fmla="*/ 139 h 191"/>
                <a:gd name="T50" fmla="*/ 94 w 171"/>
                <a:gd name="T51" fmla="*/ 95 h 191"/>
                <a:gd name="T52" fmla="*/ 115 w 171"/>
                <a:gd name="T53" fmla="*/ 101 h 191"/>
                <a:gd name="T54" fmla="*/ 152 w 171"/>
                <a:gd name="T55" fmla="*/ 97 h 191"/>
                <a:gd name="T56" fmla="*/ 169 w 171"/>
                <a:gd name="T57" fmla="*/ 83 h 191"/>
                <a:gd name="T58" fmla="*/ 170 w 171"/>
                <a:gd name="T59" fmla="*/ 70 h 191"/>
                <a:gd name="T60" fmla="*/ 168 w 171"/>
                <a:gd name="T61" fmla="*/ 66 h 191"/>
                <a:gd name="T62" fmla="*/ 161 w 171"/>
                <a:gd name="T63" fmla="*/ 61 h 191"/>
                <a:gd name="T64" fmla="*/ 146 w 171"/>
                <a:gd name="T65" fmla="*/ 58 h 191"/>
                <a:gd name="T66" fmla="*/ 138 w 171"/>
                <a:gd name="T67" fmla="*/ 59 h 191"/>
                <a:gd name="T68" fmla="*/ 94 w 171"/>
                <a:gd name="T69" fmla="*/ 81 h 191"/>
                <a:gd name="T70" fmla="*/ 100 w 171"/>
                <a:gd name="T71" fmla="*/ 6 h 191"/>
                <a:gd name="T72" fmla="*/ 96 w 171"/>
                <a:gd name="T73" fmla="*/ 1 h 191"/>
                <a:gd name="T74" fmla="*/ 94 w 171"/>
                <a:gd name="T75" fmla="*/ 1 h 191"/>
                <a:gd name="T76" fmla="*/ 89 w 171"/>
                <a:gd name="T7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91">
                  <a:moveTo>
                    <a:pt x="98" y="88"/>
                  </a:moveTo>
                  <a:cubicBezTo>
                    <a:pt x="98" y="88"/>
                    <a:pt x="98" y="88"/>
                    <a:pt x="98" y="88"/>
                  </a:cubicBezTo>
                  <a:cubicBezTo>
                    <a:pt x="99" y="88"/>
                    <a:pt x="99" y="88"/>
                    <a:pt x="99" y="88"/>
                  </a:cubicBezTo>
                  <a:cubicBezTo>
                    <a:pt x="99" y="88"/>
                    <a:pt x="99" y="88"/>
                    <a:pt x="98" y="88"/>
                  </a:cubicBezTo>
                  <a:close/>
                  <a:moveTo>
                    <a:pt x="78" y="89"/>
                  </a:moveTo>
                  <a:cubicBezTo>
                    <a:pt x="78" y="89"/>
                    <a:pt x="78" y="89"/>
                    <a:pt x="78" y="89"/>
                  </a:cubicBezTo>
                  <a:cubicBezTo>
                    <a:pt x="78" y="89"/>
                    <a:pt x="78" y="89"/>
                    <a:pt x="78" y="89"/>
                  </a:cubicBezTo>
                  <a:cubicBezTo>
                    <a:pt x="78" y="89"/>
                    <a:pt x="78" y="89"/>
                    <a:pt x="78" y="89"/>
                  </a:cubicBezTo>
                  <a:close/>
                  <a:moveTo>
                    <a:pt x="138" y="68"/>
                  </a:moveTo>
                  <a:cubicBezTo>
                    <a:pt x="138" y="68"/>
                    <a:pt x="138" y="68"/>
                    <a:pt x="137" y="68"/>
                  </a:cubicBezTo>
                  <a:cubicBezTo>
                    <a:pt x="138" y="68"/>
                    <a:pt x="138" y="68"/>
                    <a:pt x="138" y="68"/>
                  </a:cubicBezTo>
                  <a:close/>
                  <a:moveTo>
                    <a:pt x="89" y="4"/>
                  </a:moveTo>
                  <a:cubicBezTo>
                    <a:pt x="85" y="28"/>
                    <a:pt x="82" y="53"/>
                    <a:pt x="80" y="77"/>
                  </a:cubicBezTo>
                  <a:cubicBezTo>
                    <a:pt x="79" y="75"/>
                    <a:pt x="77" y="73"/>
                    <a:pt x="75" y="71"/>
                  </a:cubicBezTo>
                  <a:cubicBezTo>
                    <a:pt x="73" y="69"/>
                    <a:pt x="71" y="67"/>
                    <a:pt x="69" y="65"/>
                  </a:cubicBezTo>
                  <a:cubicBezTo>
                    <a:pt x="67" y="63"/>
                    <a:pt x="65" y="60"/>
                    <a:pt x="63" y="58"/>
                  </a:cubicBezTo>
                  <a:cubicBezTo>
                    <a:pt x="55" y="50"/>
                    <a:pt x="47" y="41"/>
                    <a:pt x="36" y="37"/>
                  </a:cubicBezTo>
                  <a:cubicBezTo>
                    <a:pt x="33" y="35"/>
                    <a:pt x="29" y="34"/>
                    <a:pt x="25" y="33"/>
                  </a:cubicBezTo>
                  <a:cubicBezTo>
                    <a:pt x="23" y="32"/>
                    <a:pt x="21" y="32"/>
                    <a:pt x="20" y="32"/>
                  </a:cubicBezTo>
                  <a:cubicBezTo>
                    <a:pt x="19" y="32"/>
                    <a:pt x="18" y="32"/>
                    <a:pt x="17" y="32"/>
                  </a:cubicBezTo>
                  <a:cubicBezTo>
                    <a:pt x="16" y="32"/>
                    <a:pt x="15" y="32"/>
                    <a:pt x="15" y="32"/>
                  </a:cubicBezTo>
                  <a:cubicBezTo>
                    <a:pt x="13" y="33"/>
                    <a:pt x="11" y="33"/>
                    <a:pt x="10" y="34"/>
                  </a:cubicBezTo>
                  <a:cubicBezTo>
                    <a:pt x="9" y="34"/>
                    <a:pt x="8" y="34"/>
                    <a:pt x="7" y="35"/>
                  </a:cubicBezTo>
                  <a:cubicBezTo>
                    <a:pt x="6" y="35"/>
                    <a:pt x="6" y="36"/>
                    <a:pt x="5" y="37"/>
                  </a:cubicBezTo>
                  <a:cubicBezTo>
                    <a:pt x="4" y="38"/>
                    <a:pt x="3" y="39"/>
                    <a:pt x="2" y="41"/>
                  </a:cubicBezTo>
                  <a:cubicBezTo>
                    <a:pt x="1" y="42"/>
                    <a:pt x="1" y="44"/>
                    <a:pt x="1" y="46"/>
                  </a:cubicBezTo>
                  <a:cubicBezTo>
                    <a:pt x="0" y="51"/>
                    <a:pt x="1" y="56"/>
                    <a:pt x="2" y="60"/>
                  </a:cubicBezTo>
                  <a:cubicBezTo>
                    <a:pt x="3" y="64"/>
                    <a:pt x="5" y="68"/>
                    <a:pt x="8" y="71"/>
                  </a:cubicBezTo>
                  <a:cubicBezTo>
                    <a:pt x="13" y="78"/>
                    <a:pt x="20" y="83"/>
                    <a:pt x="28" y="87"/>
                  </a:cubicBezTo>
                  <a:cubicBezTo>
                    <a:pt x="32" y="89"/>
                    <a:pt x="36" y="90"/>
                    <a:pt x="40" y="92"/>
                  </a:cubicBezTo>
                  <a:cubicBezTo>
                    <a:pt x="45" y="93"/>
                    <a:pt x="49" y="94"/>
                    <a:pt x="53" y="95"/>
                  </a:cubicBezTo>
                  <a:cubicBezTo>
                    <a:pt x="62" y="97"/>
                    <a:pt x="71" y="98"/>
                    <a:pt x="79" y="98"/>
                  </a:cubicBezTo>
                  <a:cubicBezTo>
                    <a:pt x="79" y="98"/>
                    <a:pt x="79" y="98"/>
                    <a:pt x="79" y="98"/>
                  </a:cubicBezTo>
                  <a:cubicBezTo>
                    <a:pt x="79" y="108"/>
                    <a:pt x="79" y="119"/>
                    <a:pt x="79" y="129"/>
                  </a:cubicBezTo>
                  <a:cubicBezTo>
                    <a:pt x="79" y="133"/>
                    <a:pt x="79" y="136"/>
                    <a:pt x="79" y="139"/>
                  </a:cubicBezTo>
                  <a:cubicBezTo>
                    <a:pt x="79" y="140"/>
                    <a:pt x="79" y="141"/>
                    <a:pt x="79" y="142"/>
                  </a:cubicBezTo>
                  <a:cubicBezTo>
                    <a:pt x="79" y="144"/>
                    <a:pt x="79" y="146"/>
                    <a:pt x="79" y="148"/>
                  </a:cubicBezTo>
                  <a:cubicBezTo>
                    <a:pt x="79" y="154"/>
                    <a:pt x="79" y="160"/>
                    <a:pt x="79" y="166"/>
                  </a:cubicBezTo>
                  <a:cubicBezTo>
                    <a:pt x="80" y="169"/>
                    <a:pt x="80" y="172"/>
                    <a:pt x="80" y="175"/>
                  </a:cubicBezTo>
                  <a:cubicBezTo>
                    <a:pt x="81" y="178"/>
                    <a:pt x="81" y="180"/>
                    <a:pt x="82" y="183"/>
                  </a:cubicBezTo>
                  <a:cubicBezTo>
                    <a:pt x="83" y="185"/>
                    <a:pt x="84" y="188"/>
                    <a:pt x="86" y="189"/>
                  </a:cubicBezTo>
                  <a:cubicBezTo>
                    <a:pt x="87" y="190"/>
                    <a:pt x="88" y="191"/>
                    <a:pt x="89" y="191"/>
                  </a:cubicBezTo>
                  <a:cubicBezTo>
                    <a:pt x="91" y="191"/>
                    <a:pt x="92" y="191"/>
                    <a:pt x="94" y="191"/>
                  </a:cubicBezTo>
                  <a:cubicBezTo>
                    <a:pt x="95" y="190"/>
                    <a:pt x="97" y="189"/>
                    <a:pt x="98" y="188"/>
                  </a:cubicBezTo>
                  <a:cubicBezTo>
                    <a:pt x="98" y="187"/>
                    <a:pt x="99" y="186"/>
                    <a:pt x="99" y="185"/>
                  </a:cubicBezTo>
                  <a:cubicBezTo>
                    <a:pt x="100" y="184"/>
                    <a:pt x="100" y="183"/>
                    <a:pt x="100" y="181"/>
                  </a:cubicBezTo>
                  <a:cubicBezTo>
                    <a:pt x="100" y="179"/>
                    <a:pt x="99" y="177"/>
                    <a:pt x="99" y="175"/>
                  </a:cubicBezTo>
                  <a:cubicBezTo>
                    <a:pt x="99" y="173"/>
                    <a:pt x="98" y="171"/>
                    <a:pt x="98" y="170"/>
                  </a:cubicBezTo>
                  <a:cubicBezTo>
                    <a:pt x="97" y="165"/>
                    <a:pt x="96" y="160"/>
                    <a:pt x="96" y="155"/>
                  </a:cubicBezTo>
                  <a:cubicBezTo>
                    <a:pt x="95" y="150"/>
                    <a:pt x="95" y="145"/>
                    <a:pt x="94" y="139"/>
                  </a:cubicBezTo>
                  <a:cubicBezTo>
                    <a:pt x="94" y="129"/>
                    <a:pt x="94" y="118"/>
                    <a:pt x="93" y="108"/>
                  </a:cubicBezTo>
                  <a:cubicBezTo>
                    <a:pt x="93" y="104"/>
                    <a:pt x="93" y="100"/>
                    <a:pt x="94" y="95"/>
                  </a:cubicBezTo>
                  <a:cubicBezTo>
                    <a:pt x="94" y="96"/>
                    <a:pt x="94" y="96"/>
                    <a:pt x="94" y="96"/>
                  </a:cubicBezTo>
                  <a:cubicBezTo>
                    <a:pt x="101" y="99"/>
                    <a:pt x="108" y="100"/>
                    <a:pt x="115" y="101"/>
                  </a:cubicBezTo>
                  <a:cubicBezTo>
                    <a:pt x="123" y="102"/>
                    <a:pt x="132" y="102"/>
                    <a:pt x="140" y="100"/>
                  </a:cubicBezTo>
                  <a:cubicBezTo>
                    <a:pt x="144" y="100"/>
                    <a:pt x="148" y="99"/>
                    <a:pt x="152" y="97"/>
                  </a:cubicBezTo>
                  <a:cubicBezTo>
                    <a:pt x="156" y="96"/>
                    <a:pt x="159" y="94"/>
                    <a:pt x="162" y="92"/>
                  </a:cubicBezTo>
                  <a:cubicBezTo>
                    <a:pt x="165" y="89"/>
                    <a:pt x="167" y="86"/>
                    <a:pt x="169" y="83"/>
                  </a:cubicBezTo>
                  <a:cubicBezTo>
                    <a:pt x="169" y="81"/>
                    <a:pt x="170" y="79"/>
                    <a:pt x="170" y="77"/>
                  </a:cubicBezTo>
                  <a:cubicBezTo>
                    <a:pt x="171" y="75"/>
                    <a:pt x="171" y="72"/>
                    <a:pt x="170" y="70"/>
                  </a:cubicBezTo>
                  <a:cubicBezTo>
                    <a:pt x="170" y="69"/>
                    <a:pt x="169" y="69"/>
                    <a:pt x="169" y="68"/>
                  </a:cubicBezTo>
                  <a:cubicBezTo>
                    <a:pt x="169" y="67"/>
                    <a:pt x="168" y="67"/>
                    <a:pt x="168" y="66"/>
                  </a:cubicBezTo>
                  <a:cubicBezTo>
                    <a:pt x="167" y="65"/>
                    <a:pt x="166" y="64"/>
                    <a:pt x="165" y="63"/>
                  </a:cubicBezTo>
                  <a:cubicBezTo>
                    <a:pt x="163" y="62"/>
                    <a:pt x="162" y="62"/>
                    <a:pt x="161" y="61"/>
                  </a:cubicBezTo>
                  <a:cubicBezTo>
                    <a:pt x="159" y="60"/>
                    <a:pt x="157" y="60"/>
                    <a:pt x="156" y="59"/>
                  </a:cubicBezTo>
                  <a:cubicBezTo>
                    <a:pt x="153" y="59"/>
                    <a:pt x="149" y="58"/>
                    <a:pt x="146" y="58"/>
                  </a:cubicBezTo>
                  <a:cubicBezTo>
                    <a:pt x="145" y="58"/>
                    <a:pt x="144" y="58"/>
                    <a:pt x="142" y="58"/>
                  </a:cubicBezTo>
                  <a:cubicBezTo>
                    <a:pt x="141" y="59"/>
                    <a:pt x="139" y="59"/>
                    <a:pt x="138" y="59"/>
                  </a:cubicBezTo>
                  <a:cubicBezTo>
                    <a:pt x="127" y="61"/>
                    <a:pt x="117" y="65"/>
                    <a:pt x="108" y="70"/>
                  </a:cubicBezTo>
                  <a:cubicBezTo>
                    <a:pt x="103" y="74"/>
                    <a:pt x="98" y="77"/>
                    <a:pt x="94" y="81"/>
                  </a:cubicBezTo>
                  <a:cubicBezTo>
                    <a:pt x="94" y="69"/>
                    <a:pt x="94" y="56"/>
                    <a:pt x="95" y="44"/>
                  </a:cubicBezTo>
                  <a:cubicBezTo>
                    <a:pt x="96" y="31"/>
                    <a:pt x="98" y="19"/>
                    <a:pt x="100" y="6"/>
                  </a:cubicBezTo>
                  <a:cubicBezTo>
                    <a:pt x="100" y="5"/>
                    <a:pt x="100" y="4"/>
                    <a:pt x="99" y="3"/>
                  </a:cubicBezTo>
                  <a:cubicBezTo>
                    <a:pt x="98" y="2"/>
                    <a:pt x="97" y="2"/>
                    <a:pt x="96" y="1"/>
                  </a:cubicBezTo>
                  <a:cubicBezTo>
                    <a:pt x="96" y="1"/>
                    <a:pt x="96" y="1"/>
                    <a:pt x="96" y="1"/>
                  </a:cubicBezTo>
                  <a:cubicBezTo>
                    <a:pt x="95" y="1"/>
                    <a:pt x="95" y="1"/>
                    <a:pt x="94" y="1"/>
                  </a:cubicBezTo>
                  <a:cubicBezTo>
                    <a:pt x="94" y="0"/>
                    <a:pt x="93" y="0"/>
                    <a:pt x="93" y="0"/>
                  </a:cubicBezTo>
                  <a:cubicBezTo>
                    <a:pt x="91" y="1"/>
                    <a:pt x="89" y="2"/>
                    <a:pt x="89" y="4"/>
                  </a:cubicBezTo>
                  <a:close/>
                </a:path>
              </a:pathLst>
            </a:custGeom>
            <a:solidFill>
              <a:srgbClr val="B6C300"/>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2" name="Freeform 89"/>
            <p:cNvSpPr/>
            <p:nvPr>
              <p:custDataLst>
                <p:tags r:id="rId5"/>
              </p:custDataLst>
            </p:nvPr>
          </p:nvSpPr>
          <p:spPr bwMode="auto">
            <a:xfrm>
              <a:off x="5130346" y="2788446"/>
              <a:ext cx="326767" cy="334110"/>
            </a:xfrm>
            <a:custGeom>
              <a:avLst/>
              <a:gdLst>
                <a:gd name="T0" fmla="*/ 40 w 147"/>
                <a:gd name="T1" fmla="*/ 2 h 151"/>
                <a:gd name="T2" fmla="*/ 29 w 147"/>
                <a:gd name="T3" fmla="*/ 8 h 151"/>
                <a:gd name="T4" fmla="*/ 21 w 147"/>
                <a:gd name="T5" fmla="*/ 16 h 151"/>
                <a:gd name="T6" fmla="*/ 15 w 147"/>
                <a:gd name="T7" fmla="*/ 25 h 151"/>
                <a:gd name="T8" fmla="*/ 7 w 147"/>
                <a:gd name="T9" fmla="*/ 46 h 151"/>
                <a:gd name="T10" fmla="*/ 1 w 147"/>
                <a:gd name="T11" fmla="*/ 69 h 151"/>
                <a:gd name="T12" fmla="*/ 0 w 147"/>
                <a:gd name="T13" fmla="*/ 94 h 151"/>
                <a:gd name="T14" fmla="*/ 5 w 147"/>
                <a:gd name="T15" fmla="*/ 117 h 151"/>
                <a:gd name="T16" fmla="*/ 10 w 147"/>
                <a:gd name="T17" fmla="*/ 127 h 151"/>
                <a:gd name="T18" fmla="*/ 16 w 147"/>
                <a:gd name="T19" fmla="*/ 136 h 151"/>
                <a:gd name="T20" fmla="*/ 25 w 147"/>
                <a:gd name="T21" fmla="*/ 143 h 151"/>
                <a:gd name="T22" fmla="*/ 36 w 147"/>
                <a:gd name="T23" fmla="*/ 148 h 151"/>
                <a:gd name="T24" fmla="*/ 50 w 147"/>
                <a:gd name="T25" fmla="*/ 151 h 151"/>
                <a:gd name="T26" fmla="*/ 64 w 147"/>
                <a:gd name="T27" fmla="*/ 151 h 151"/>
                <a:gd name="T28" fmla="*/ 91 w 147"/>
                <a:gd name="T29" fmla="*/ 141 h 151"/>
                <a:gd name="T30" fmla="*/ 102 w 147"/>
                <a:gd name="T31" fmla="*/ 132 h 151"/>
                <a:gd name="T32" fmla="*/ 113 w 147"/>
                <a:gd name="T33" fmla="*/ 122 h 151"/>
                <a:gd name="T34" fmla="*/ 130 w 147"/>
                <a:gd name="T35" fmla="*/ 97 h 151"/>
                <a:gd name="T36" fmla="*/ 142 w 147"/>
                <a:gd name="T37" fmla="*/ 72 h 151"/>
                <a:gd name="T38" fmla="*/ 146 w 147"/>
                <a:gd name="T39" fmla="*/ 59 h 151"/>
                <a:gd name="T40" fmla="*/ 147 w 147"/>
                <a:gd name="T41" fmla="*/ 53 h 151"/>
                <a:gd name="T42" fmla="*/ 147 w 147"/>
                <a:gd name="T43" fmla="*/ 47 h 151"/>
                <a:gd name="T44" fmla="*/ 146 w 147"/>
                <a:gd name="T45" fmla="*/ 44 h 151"/>
                <a:gd name="T46" fmla="*/ 144 w 147"/>
                <a:gd name="T47" fmla="*/ 41 h 151"/>
                <a:gd name="T48" fmla="*/ 139 w 147"/>
                <a:gd name="T49" fmla="*/ 36 h 151"/>
                <a:gd name="T50" fmla="*/ 133 w 147"/>
                <a:gd name="T51" fmla="*/ 34 h 151"/>
                <a:gd name="T52" fmla="*/ 129 w 147"/>
                <a:gd name="T53" fmla="*/ 33 h 151"/>
                <a:gd name="T54" fmla="*/ 123 w 147"/>
                <a:gd name="T55" fmla="*/ 34 h 151"/>
                <a:gd name="T56" fmla="*/ 114 w 147"/>
                <a:gd name="T57" fmla="*/ 38 h 151"/>
                <a:gd name="T58" fmla="*/ 106 w 147"/>
                <a:gd name="T59" fmla="*/ 44 h 151"/>
                <a:gd name="T60" fmla="*/ 104 w 147"/>
                <a:gd name="T61" fmla="*/ 46 h 151"/>
                <a:gd name="T62" fmla="*/ 105 w 147"/>
                <a:gd name="T63" fmla="*/ 43 h 151"/>
                <a:gd name="T64" fmla="*/ 106 w 147"/>
                <a:gd name="T65" fmla="*/ 36 h 151"/>
                <a:gd name="T66" fmla="*/ 105 w 147"/>
                <a:gd name="T67" fmla="*/ 30 h 151"/>
                <a:gd name="T68" fmla="*/ 103 w 147"/>
                <a:gd name="T69" fmla="*/ 24 h 151"/>
                <a:gd name="T70" fmla="*/ 99 w 147"/>
                <a:gd name="T71" fmla="*/ 19 h 151"/>
                <a:gd name="T72" fmla="*/ 97 w 147"/>
                <a:gd name="T73" fmla="*/ 18 h 151"/>
                <a:gd name="T74" fmla="*/ 94 w 147"/>
                <a:gd name="T75" fmla="*/ 17 h 151"/>
                <a:gd name="T76" fmla="*/ 90 w 147"/>
                <a:gd name="T77" fmla="*/ 16 h 151"/>
                <a:gd name="T78" fmla="*/ 89 w 147"/>
                <a:gd name="T79" fmla="*/ 16 h 151"/>
                <a:gd name="T80" fmla="*/ 85 w 147"/>
                <a:gd name="T81" fmla="*/ 17 h 151"/>
                <a:gd name="T82" fmla="*/ 80 w 147"/>
                <a:gd name="T83" fmla="*/ 19 h 151"/>
                <a:gd name="T84" fmla="*/ 72 w 147"/>
                <a:gd name="T85" fmla="*/ 26 h 151"/>
                <a:gd name="T86" fmla="*/ 65 w 147"/>
                <a:gd name="T87" fmla="*/ 33 h 151"/>
                <a:gd name="T88" fmla="*/ 66 w 147"/>
                <a:gd name="T89" fmla="*/ 21 h 151"/>
                <a:gd name="T90" fmla="*/ 65 w 147"/>
                <a:gd name="T91" fmla="*/ 13 h 151"/>
                <a:gd name="T92" fmla="*/ 61 w 147"/>
                <a:gd name="T93" fmla="*/ 7 h 151"/>
                <a:gd name="T94" fmla="*/ 51 w 147"/>
                <a:gd name="T95" fmla="*/ 0 h 151"/>
                <a:gd name="T96" fmla="*/ 47 w 147"/>
                <a:gd name="T97" fmla="*/ 0 h 151"/>
                <a:gd name="T98" fmla="*/ 40 w 147"/>
                <a:gd name="T99"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7" h="151">
                  <a:moveTo>
                    <a:pt x="40" y="2"/>
                  </a:moveTo>
                  <a:cubicBezTo>
                    <a:pt x="36" y="3"/>
                    <a:pt x="32" y="5"/>
                    <a:pt x="29" y="8"/>
                  </a:cubicBezTo>
                  <a:cubicBezTo>
                    <a:pt x="26" y="10"/>
                    <a:pt x="23" y="13"/>
                    <a:pt x="21" y="16"/>
                  </a:cubicBezTo>
                  <a:cubicBezTo>
                    <a:pt x="19" y="19"/>
                    <a:pt x="17" y="22"/>
                    <a:pt x="15" y="25"/>
                  </a:cubicBezTo>
                  <a:cubicBezTo>
                    <a:pt x="12" y="32"/>
                    <a:pt x="9" y="39"/>
                    <a:pt x="7" y="46"/>
                  </a:cubicBezTo>
                  <a:cubicBezTo>
                    <a:pt x="4" y="54"/>
                    <a:pt x="3" y="61"/>
                    <a:pt x="1" y="69"/>
                  </a:cubicBezTo>
                  <a:cubicBezTo>
                    <a:pt x="0" y="77"/>
                    <a:pt x="0" y="86"/>
                    <a:pt x="0" y="94"/>
                  </a:cubicBezTo>
                  <a:cubicBezTo>
                    <a:pt x="1" y="102"/>
                    <a:pt x="2" y="109"/>
                    <a:pt x="5" y="117"/>
                  </a:cubicBezTo>
                  <a:cubicBezTo>
                    <a:pt x="6" y="120"/>
                    <a:pt x="8" y="124"/>
                    <a:pt x="10" y="127"/>
                  </a:cubicBezTo>
                  <a:cubicBezTo>
                    <a:pt x="12" y="130"/>
                    <a:pt x="14" y="133"/>
                    <a:pt x="16" y="136"/>
                  </a:cubicBezTo>
                  <a:cubicBezTo>
                    <a:pt x="19" y="139"/>
                    <a:pt x="22" y="141"/>
                    <a:pt x="25" y="143"/>
                  </a:cubicBezTo>
                  <a:cubicBezTo>
                    <a:pt x="28" y="145"/>
                    <a:pt x="32" y="147"/>
                    <a:pt x="36" y="148"/>
                  </a:cubicBezTo>
                  <a:cubicBezTo>
                    <a:pt x="40" y="150"/>
                    <a:pt x="45" y="151"/>
                    <a:pt x="50" y="151"/>
                  </a:cubicBezTo>
                  <a:cubicBezTo>
                    <a:pt x="55" y="151"/>
                    <a:pt x="60" y="151"/>
                    <a:pt x="64" y="151"/>
                  </a:cubicBezTo>
                  <a:cubicBezTo>
                    <a:pt x="74" y="149"/>
                    <a:pt x="83" y="146"/>
                    <a:pt x="91" y="141"/>
                  </a:cubicBezTo>
                  <a:cubicBezTo>
                    <a:pt x="95" y="138"/>
                    <a:pt x="99" y="135"/>
                    <a:pt x="102" y="132"/>
                  </a:cubicBezTo>
                  <a:cubicBezTo>
                    <a:pt x="106" y="129"/>
                    <a:pt x="109" y="125"/>
                    <a:pt x="113" y="122"/>
                  </a:cubicBezTo>
                  <a:cubicBezTo>
                    <a:pt x="119" y="114"/>
                    <a:pt x="125" y="106"/>
                    <a:pt x="130" y="97"/>
                  </a:cubicBezTo>
                  <a:cubicBezTo>
                    <a:pt x="134" y="89"/>
                    <a:pt x="138" y="81"/>
                    <a:pt x="142" y="72"/>
                  </a:cubicBezTo>
                  <a:cubicBezTo>
                    <a:pt x="143" y="68"/>
                    <a:pt x="145" y="64"/>
                    <a:pt x="146" y="59"/>
                  </a:cubicBezTo>
                  <a:cubicBezTo>
                    <a:pt x="146" y="57"/>
                    <a:pt x="147" y="55"/>
                    <a:pt x="147" y="53"/>
                  </a:cubicBezTo>
                  <a:cubicBezTo>
                    <a:pt x="147" y="51"/>
                    <a:pt x="147" y="49"/>
                    <a:pt x="147" y="47"/>
                  </a:cubicBezTo>
                  <a:cubicBezTo>
                    <a:pt x="146" y="46"/>
                    <a:pt x="146" y="45"/>
                    <a:pt x="146" y="44"/>
                  </a:cubicBezTo>
                  <a:cubicBezTo>
                    <a:pt x="145" y="43"/>
                    <a:pt x="145" y="42"/>
                    <a:pt x="144" y="41"/>
                  </a:cubicBezTo>
                  <a:cubicBezTo>
                    <a:pt x="143" y="39"/>
                    <a:pt x="141" y="37"/>
                    <a:pt x="139" y="36"/>
                  </a:cubicBezTo>
                  <a:cubicBezTo>
                    <a:pt x="138" y="34"/>
                    <a:pt x="135" y="34"/>
                    <a:pt x="133" y="34"/>
                  </a:cubicBezTo>
                  <a:cubicBezTo>
                    <a:pt x="132" y="33"/>
                    <a:pt x="130" y="33"/>
                    <a:pt x="129" y="33"/>
                  </a:cubicBezTo>
                  <a:cubicBezTo>
                    <a:pt x="127" y="34"/>
                    <a:pt x="125" y="34"/>
                    <a:pt x="123" y="34"/>
                  </a:cubicBezTo>
                  <a:cubicBezTo>
                    <a:pt x="120" y="35"/>
                    <a:pt x="117" y="36"/>
                    <a:pt x="114" y="38"/>
                  </a:cubicBezTo>
                  <a:cubicBezTo>
                    <a:pt x="111" y="40"/>
                    <a:pt x="109" y="42"/>
                    <a:pt x="106" y="44"/>
                  </a:cubicBezTo>
                  <a:cubicBezTo>
                    <a:pt x="106" y="45"/>
                    <a:pt x="105" y="46"/>
                    <a:pt x="104" y="46"/>
                  </a:cubicBezTo>
                  <a:cubicBezTo>
                    <a:pt x="105" y="45"/>
                    <a:pt x="105" y="44"/>
                    <a:pt x="105" y="43"/>
                  </a:cubicBezTo>
                  <a:cubicBezTo>
                    <a:pt x="106" y="40"/>
                    <a:pt x="106" y="38"/>
                    <a:pt x="106" y="36"/>
                  </a:cubicBezTo>
                  <a:cubicBezTo>
                    <a:pt x="106" y="34"/>
                    <a:pt x="106" y="32"/>
                    <a:pt x="105" y="30"/>
                  </a:cubicBezTo>
                  <a:cubicBezTo>
                    <a:pt x="105" y="28"/>
                    <a:pt x="104" y="26"/>
                    <a:pt x="103" y="24"/>
                  </a:cubicBezTo>
                  <a:cubicBezTo>
                    <a:pt x="102" y="22"/>
                    <a:pt x="101" y="21"/>
                    <a:pt x="99" y="19"/>
                  </a:cubicBezTo>
                  <a:cubicBezTo>
                    <a:pt x="98" y="19"/>
                    <a:pt x="97" y="18"/>
                    <a:pt x="97" y="18"/>
                  </a:cubicBezTo>
                  <a:cubicBezTo>
                    <a:pt x="96" y="17"/>
                    <a:pt x="95" y="17"/>
                    <a:pt x="94" y="17"/>
                  </a:cubicBezTo>
                  <a:cubicBezTo>
                    <a:pt x="93" y="16"/>
                    <a:pt x="91" y="16"/>
                    <a:pt x="90" y="16"/>
                  </a:cubicBezTo>
                  <a:cubicBezTo>
                    <a:pt x="90" y="16"/>
                    <a:pt x="89" y="16"/>
                    <a:pt x="89" y="16"/>
                  </a:cubicBezTo>
                  <a:cubicBezTo>
                    <a:pt x="88" y="16"/>
                    <a:pt x="86" y="17"/>
                    <a:pt x="85" y="17"/>
                  </a:cubicBezTo>
                  <a:cubicBezTo>
                    <a:pt x="84" y="18"/>
                    <a:pt x="82" y="18"/>
                    <a:pt x="80" y="19"/>
                  </a:cubicBezTo>
                  <a:cubicBezTo>
                    <a:pt x="77" y="21"/>
                    <a:pt x="75" y="23"/>
                    <a:pt x="72" y="26"/>
                  </a:cubicBezTo>
                  <a:cubicBezTo>
                    <a:pt x="70" y="28"/>
                    <a:pt x="67" y="30"/>
                    <a:pt x="65" y="33"/>
                  </a:cubicBezTo>
                  <a:cubicBezTo>
                    <a:pt x="66" y="29"/>
                    <a:pt x="66" y="25"/>
                    <a:pt x="66" y="21"/>
                  </a:cubicBezTo>
                  <a:cubicBezTo>
                    <a:pt x="66" y="18"/>
                    <a:pt x="65" y="15"/>
                    <a:pt x="65" y="13"/>
                  </a:cubicBezTo>
                  <a:cubicBezTo>
                    <a:pt x="64" y="11"/>
                    <a:pt x="63" y="8"/>
                    <a:pt x="61" y="7"/>
                  </a:cubicBezTo>
                  <a:cubicBezTo>
                    <a:pt x="59" y="3"/>
                    <a:pt x="55" y="1"/>
                    <a:pt x="51" y="0"/>
                  </a:cubicBezTo>
                  <a:cubicBezTo>
                    <a:pt x="50" y="0"/>
                    <a:pt x="48" y="0"/>
                    <a:pt x="47" y="0"/>
                  </a:cubicBezTo>
                  <a:cubicBezTo>
                    <a:pt x="44" y="0"/>
                    <a:pt x="42" y="1"/>
                    <a:pt x="40" y="2"/>
                  </a:cubicBezTo>
                  <a:close/>
                </a:path>
              </a:pathLst>
            </a:custGeom>
            <a:solidFill>
              <a:srgbClr val="E3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3" name="Freeform 90"/>
            <p:cNvSpPr/>
            <p:nvPr>
              <p:custDataLst>
                <p:tags r:id="rId6"/>
              </p:custDataLst>
            </p:nvPr>
          </p:nvSpPr>
          <p:spPr bwMode="auto">
            <a:xfrm>
              <a:off x="5293118" y="2688091"/>
              <a:ext cx="74655" cy="101579"/>
            </a:xfrm>
            <a:custGeom>
              <a:avLst/>
              <a:gdLst>
                <a:gd name="T0" fmla="*/ 22 w 34"/>
                <a:gd name="T1" fmla="*/ 0 h 46"/>
                <a:gd name="T2" fmla="*/ 19 w 34"/>
                <a:gd name="T3" fmla="*/ 2 h 46"/>
                <a:gd name="T4" fmla="*/ 17 w 34"/>
                <a:gd name="T5" fmla="*/ 3 h 46"/>
                <a:gd name="T6" fmla="*/ 8 w 34"/>
                <a:gd name="T7" fmla="*/ 13 h 46"/>
                <a:gd name="T8" fmla="*/ 2 w 34"/>
                <a:gd name="T9" fmla="*/ 27 h 46"/>
                <a:gd name="T10" fmla="*/ 0 w 34"/>
                <a:gd name="T11" fmla="*/ 42 h 46"/>
                <a:gd name="T12" fmla="*/ 2 w 34"/>
                <a:gd name="T13" fmla="*/ 45 h 46"/>
                <a:gd name="T14" fmla="*/ 5 w 34"/>
                <a:gd name="T15" fmla="*/ 46 h 46"/>
                <a:gd name="T16" fmla="*/ 7 w 34"/>
                <a:gd name="T17" fmla="*/ 45 h 46"/>
                <a:gd name="T18" fmla="*/ 10 w 34"/>
                <a:gd name="T19" fmla="*/ 44 h 46"/>
                <a:gd name="T20" fmla="*/ 19 w 34"/>
                <a:gd name="T21" fmla="*/ 34 h 46"/>
                <a:gd name="T22" fmla="*/ 29 w 34"/>
                <a:gd name="T23" fmla="*/ 23 h 46"/>
                <a:gd name="T24" fmla="*/ 32 w 34"/>
                <a:gd name="T25" fmla="*/ 17 h 46"/>
                <a:gd name="T26" fmla="*/ 33 w 34"/>
                <a:gd name="T27" fmla="*/ 10 h 46"/>
                <a:gd name="T28" fmla="*/ 32 w 34"/>
                <a:gd name="T29" fmla="*/ 4 h 46"/>
                <a:gd name="T30" fmla="*/ 30 w 34"/>
                <a:gd name="T31" fmla="*/ 1 h 46"/>
                <a:gd name="T32" fmla="*/ 27 w 34"/>
                <a:gd name="T33" fmla="*/ 0 h 46"/>
                <a:gd name="T34" fmla="*/ 25 w 34"/>
                <a:gd name="T35" fmla="*/ 0 h 46"/>
                <a:gd name="T36" fmla="*/ 25 w 34"/>
                <a:gd name="T37" fmla="*/ 0 h 46"/>
                <a:gd name="T38" fmla="*/ 22 w 34"/>
                <a:gd name="T3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22" y="0"/>
                  </a:moveTo>
                  <a:cubicBezTo>
                    <a:pt x="21" y="1"/>
                    <a:pt x="20" y="1"/>
                    <a:pt x="19" y="2"/>
                  </a:cubicBezTo>
                  <a:cubicBezTo>
                    <a:pt x="18" y="2"/>
                    <a:pt x="18" y="2"/>
                    <a:pt x="17" y="3"/>
                  </a:cubicBezTo>
                  <a:cubicBezTo>
                    <a:pt x="13" y="5"/>
                    <a:pt x="10" y="9"/>
                    <a:pt x="8" y="13"/>
                  </a:cubicBezTo>
                  <a:cubicBezTo>
                    <a:pt x="5" y="18"/>
                    <a:pt x="4" y="22"/>
                    <a:pt x="2" y="27"/>
                  </a:cubicBezTo>
                  <a:cubicBezTo>
                    <a:pt x="1" y="32"/>
                    <a:pt x="1" y="37"/>
                    <a:pt x="0" y="42"/>
                  </a:cubicBezTo>
                  <a:cubicBezTo>
                    <a:pt x="0" y="43"/>
                    <a:pt x="1" y="44"/>
                    <a:pt x="2" y="45"/>
                  </a:cubicBezTo>
                  <a:cubicBezTo>
                    <a:pt x="3" y="46"/>
                    <a:pt x="4" y="46"/>
                    <a:pt x="5" y="46"/>
                  </a:cubicBezTo>
                  <a:cubicBezTo>
                    <a:pt x="6" y="46"/>
                    <a:pt x="7" y="46"/>
                    <a:pt x="7" y="45"/>
                  </a:cubicBezTo>
                  <a:cubicBezTo>
                    <a:pt x="8" y="45"/>
                    <a:pt x="9" y="44"/>
                    <a:pt x="10" y="44"/>
                  </a:cubicBezTo>
                  <a:cubicBezTo>
                    <a:pt x="13" y="40"/>
                    <a:pt x="16" y="37"/>
                    <a:pt x="19" y="34"/>
                  </a:cubicBezTo>
                  <a:cubicBezTo>
                    <a:pt x="23" y="31"/>
                    <a:pt x="26" y="27"/>
                    <a:pt x="29" y="23"/>
                  </a:cubicBezTo>
                  <a:cubicBezTo>
                    <a:pt x="30" y="21"/>
                    <a:pt x="31" y="19"/>
                    <a:pt x="32" y="17"/>
                  </a:cubicBezTo>
                  <a:cubicBezTo>
                    <a:pt x="33" y="15"/>
                    <a:pt x="33" y="13"/>
                    <a:pt x="33" y="10"/>
                  </a:cubicBezTo>
                  <a:cubicBezTo>
                    <a:pt x="34" y="8"/>
                    <a:pt x="33" y="6"/>
                    <a:pt x="32" y="4"/>
                  </a:cubicBezTo>
                  <a:cubicBezTo>
                    <a:pt x="32" y="3"/>
                    <a:pt x="31" y="2"/>
                    <a:pt x="30" y="1"/>
                  </a:cubicBezTo>
                  <a:cubicBezTo>
                    <a:pt x="29" y="1"/>
                    <a:pt x="28" y="0"/>
                    <a:pt x="27" y="0"/>
                  </a:cubicBezTo>
                  <a:cubicBezTo>
                    <a:pt x="27" y="0"/>
                    <a:pt x="26" y="0"/>
                    <a:pt x="25" y="0"/>
                  </a:cubicBezTo>
                  <a:cubicBezTo>
                    <a:pt x="25" y="0"/>
                    <a:pt x="25" y="0"/>
                    <a:pt x="25"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4" name="Freeform 91"/>
            <p:cNvSpPr>
              <a:spLocks noEditPoints="1"/>
            </p:cNvSpPr>
            <p:nvPr>
              <p:custDataLst>
                <p:tags r:id="rId7"/>
              </p:custDataLst>
            </p:nvPr>
          </p:nvSpPr>
          <p:spPr bwMode="auto">
            <a:xfrm>
              <a:off x="5392249" y="2732149"/>
              <a:ext cx="75878" cy="102803"/>
            </a:xfrm>
            <a:custGeom>
              <a:avLst/>
              <a:gdLst>
                <a:gd name="T0" fmla="*/ 12 w 34"/>
                <a:gd name="T1" fmla="*/ 32 h 46"/>
                <a:gd name="T2" fmla="*/ 12 w 34"/>
                <a:gd name="T3" fmla="*/ 32 h 46"/>
                <a:gd name="T4" fmla="*/ 12 w 34"/>
                <a:gd name="T5" fmla="*/ 32 h 46"/>
                <a:gd name="T6" fmla="*/ 11 w 34"/>
                <a:gd name="T7" fmla="*/ 33 h 46"/>
                <a:gd name="T8" fmla="*/ 12 w 34"/>
                <a:gd name="T9" fmla="*/ 33 h 46"/>
                <a:gd name="T10" fmla="*/ 12 w 34"/>
                <a:gd name="T11" fmla="*/ 32 h 46"/>
                <a:gd name="T12" fmla="*/ 22 w 34"/>
                <a:gd name="T13" fmla="*/ 0 h 46"/>
                <a:gd name="T14" fmla="*/ 18 w 34"/>
                <a:gd name="T15" fmla="*/ 3 h 46"/>
                <a:gd name="T16" fmla="*/ 14 w 34"/>
                <a:gd name="T17" fmla="*/ 7 h 46"/>
                <a:gd name="T18" fmla="*/ 7 w 34"/>
                <a:gd name="T19" fmla="*/ 18 h 46"/>
                <a:gd name="T20" fmla="*/ 2 w 34"/>
                <a:gd name="T21" fmla="*/ 31 h 46"/>
                <a:gd name="T22" fmla="*/ 0 w 34"/>
                <a:gd name="T23" fmla="*/ 41 h 46"/>
                <a:gd name="T24" fmla="*/ 5 w 34"/>
                <a:gd name="T25" fmla="*/ 45 h 46"/>
                <a:gd name="T26" fmla="*/ 6 w 34"/>
                <a:gd name="T27" fmla="*/ 45 h 46"/>
                <a:gd name="T28" fmla="*/ 9 w 34"/>
                <a:gd name="T29" fmla="*/ 45 h 46"/>
                <a:gd name="T30" fmla="*/ 14 w 34"/>
                <a:gd name="T31" fmla="*/ 42 h 46"/>
                <a:gd name="T32" fmla="*/ 20 w 34"/>
                <a:gd name="T33" fmla="*/ 37 h 46"/>
                <a:gd name="T34" fmla="*/ 28 w 34"/>
                <a:gd name="T35" fmla="*/ 24 h 46"/>
                <a:gd name="T36" fmla="*/ 31 w 34"/>
                <a:gd name="T37" fmla="*/ 20 h 46"/>
                <a:gd name="T38" fmla="*/ 32 w 34"/>
                <a:gd name="T39" fmla="*/ 15 h 46"/>
                <a:gd name="T40" fmla="*/ 33 w 34"/>
                <a:gd name="T41" fmla="*/ 10 h 46"/>
                <a:gd name="T42" fmla="*/ 33 w 34"/>
                <a:gd name="T43" fmla="*/ 5 h 46"/>
                <a:gd name="T44" fmla="*/ 29 w 34"/>
                <a:gd name="T45" fmla="*/ 0 h 46"/>
                <a:gd name="T46" fmla="*/ 26 w 34"/>
                <a:gd name="T47" fmla="*/ 0 h 46"/>
                <a:gd name="T48" fmla="*/ 22 w 34"/>
                <a:gd name="T4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46">
                  <a:moveTo>
                    <a:pt x="12" y="32"/>
                  </a:moveTo>
                  <a:cubicBezTo>
                    <a:pt x="12" y="32"/>
                    <a:pt x="12" y="32"/>
                    <a:pt x="12" y="32"/>
                  </a:cubicBezTo>
                  <a:cubicBezTo>
                    <a:pt x="12" y="32"/>
                    <a:pt x="12" y="32"/>
                    <a:pt x="12" y="32"/>
                  </a:cubicBezTo>
                  <a:cubicBezTo>
                    <a:pt x="12" y="33"/>
                    <a:pt x="12" y="33"/>
                    <a:pt x="11" y="33"/>
                  </a:cubicBezTo>
                  <a:cubicBezTo>
                    <a:pt x="11" y="33"/>
                    <a:pt x="11" y="33"/>
                    <a:pt x="12" y="33"/>
                  </a:cubicBezTo>
                  <a:cubicBezTo>
                    <a:pt x="12" y="33"/>
                    <a:pt x="12" y="32"/>
                    <a:pt x="12" y="32"/>
                  </a:cubicBezTo>
                  <a:close/>
                  <a:moveTo>
                    <a:pt x="22" y="0"/>
                  </a:moveTo>
                  <a:cubicBezTo>
                    <a:pt x="21" y="1"/>
                    <a:pt x="19" y="2"/>
                    <a:pt x="18" y="3"/>
                  </a:cubicBezTo>
                  <a:cubicBezTo>
                    <a:pt x="16" y="4"/>
                    <a:pt x="15" y="5"/>
                    <a:pt x="14" y="7"/>
                  </a:cubicBezTo>
                  <a:cubicBezTo>
                    <a:pt x="11" y="11"/>
                    <a:pt x="9" y="14"/>
                    <a:pt x="7" y="18"/>
                  </a:cubicBezTo>
                  <a:cubicBezTo>
                    <a:pt x="5" y="23"/>
                    <a:pt x="3" y="27"/>
                    <a:pt x="2" y="31"/>
                  </a:cubicBezTo>
                  <a:cubicBezTo>
                    <a:pt x="1" y="34"/>
                    <a:pt x="0" y="38"/>
                    <a:pt x="0" y="41"/>
                  </a:cubicBezTo>
                  <a:cubicBezTo>
                    <a:pt x="0" y="44"/>
                    <a:pt x="3" y="46"/>
                    <a:pt x="5" y="45"/>
                  </a:cubicBezTo>
                  <a:cubicBezTo>
                    <a:pt x="5" y="45"/>
                    <a:pt x="6" y="45"/>
                    <a:pt x="6" y="45"/>
                  </a:cubicBezTo>
                  <a:cubicBezTo>
                    <a:pt x="7" y="45"/>
                    <a:pt x="8" y="45"/>
                    <a:pt x="9" y="45"/>
                  </a:cubicBezTo>
                  <a:cubicBezTo>
                    <a:pt x="11" y="44"/>
                    <a:pt x="13" y="43"/>
                    <a:pt x="14" y="42"/>
                  </a:cubicBezTo>
                  <a:cubicBezTo>
                    <a:pt x="16" y="41"/>
                    <a:pt x="18" y="39"/>
                    <a:pt x="20" y="37"/>
                  </a:cubicBezTo>
                  <a:cubicBezTo>
                    <a:pt x="23" y="33"/>
                    <a:pt x="26" y="29"/>
                    <a:pt x="28" y="24"/>
                  </a:cubicBezTo>
                  <a:cubicBezTo>
                    <a:pt x="29" y="23"/>
                    <a:pt x="30" y="22"/>
                    <a:pt x="31" y="20"/>
                  </a:cubicBezTo>
                  <a:cubicBezTo>
                    <a:pt x="31" y="19"/>
                    <a:pt x="32" y="17"/>
                    <a:pt x="32" y="15"/>
                  </a:cubicBezTo>
                  <a:cubicBezTo>
                    <a:pt x="33" y="14"/>
                    <a:pt x="33" y="12"/>
                    <a:pt x="33" y="10"/>
                  </a:cubicBezTo>
                  <a:cubicBezTo>
                    <a:pt x="34" y="8"/>
                    <a:pt x="34" y="6"/>
                    <a:pt x="33" y="5"/>
                  </a:cubicBezTo>
                  <a:cubicBezTo>
                    <a:pt x="32" y="3"/>
                    <a:pt x="31" y="1"/>
                    <a:pt x="29" y="0"/>
                  </a:cubicBezTo>
                  <a:cubicBezTo>
                    <a:pt x="28" y="0"/>
                    <a:pt x="27" y="0"/>
                    <a:pt x="26"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5" name="Freeform 92"/>
            <p:cNvSpPr>
              <a:spLocks noEditPoints="1"/>
            </p:cNvSpPr>
            <p:nvPr>
              <p:custDataLst>
                <p:tags r:id="rId8"/>
              </p:custDataLst>
            </p:nvPr>
          </p:nvSpPr>
          <p:spPr bwMode="auto">
            <a:xfrm>
              <a:off x="5206224" y="2825161"/>
              <a:ext cx="219068" cy="124832"/>
            </a:xfrm>
            <a:custGeom>
              <a:avLst/>
              <a:gdLst>
                <a:gd name="T0" fmla="*/ 5 w 99"/>
                <a:gd name="T1" fmla="*/ 4 h 56"/>
                <a:gd name="T2" fmla="*/ 0 w 99"/>
                <a:gd name="T3" fmla="*/ 21 h 56"/>
                <a:gd name="T4" fmla="*/ 1 w 99"/>
                <a:gd name="T5" fmla="*/ 24 h 56"/>
                <a:gd name="T6" fmla="*/ 4 w 99"/>
                <a:gd name="T7" fmla="*/ 26 h 56"/>
                <a:gd name="T8" fmla="*/ 7 w 99"/>
                <a:gd name="T9" fmla="*/ 25 h 56"/>
                <a:gd name="T10" fmla="*/ 9 w 99"/>
                <a:gd name="T11" fmla="*/ 22 h 56"/>
                <a:gd name="T12" fmla="*/ 11 w 99"/>
                <a:gd name="T13" fmla="*/ 16 h 56"/>
                <a:gd name="T14" fmla="*/ 11 w 99"/>
                <a:gd name="T15" fmla="*/ 15 h 56"/>
                <a:gd name="T16" fmla="*/ 14 w 99"/>
                <a:gd name="T17" fmla="*/ 5 h 56"/>
                <a:gd name="T18" fmla="*/ 10 w 99"/>
                <a:gd name="T19" fmla="*/ 0 h 56"/>
                <a:gd name="T20" fmla="*/ 9 w 99"/>
                <a:gd name="T21" fmla="*/ 0 h 56"/>
                <a:gd name="T22" fmla="*/ 5 w 99"/>
                <a:gd name="T23" fmla="*/ 4 h 56"/>
                <a:gd name="T24" fmla="*/ 85 w 99"/>
                <a:gd name="T25" fmla="*/ 43 h 56"/>
                <a:gd name="T26" fmla="*/ 85 w 99"/>
                <a:gd name="T27" fmla="*/ 43 h 56"/>
                <a:gd name="T28" fmla="*/ 85 w 99"/>
                <a:gd name="T29" fmla="*/ 43 h 56"/>
                <a:gd name="T30" fmla="*/ 85 w 99"/>
                <a:gd name="T31" fmla="*/ 43 h 56"/>
                <a:gd name="T32" fmla="*/ 90 w 99"/>
                <a:gd name="T33" fmla="*/ 35 h 56"/>
                <a:gd name="T34" fmla="*/ 85 w 99"/>
                <a:gd name="T35" fmla="*/ 42 h 56"/>
                <a:gd name="T36" fmla="*/ 81 w 99"/>
                <a:gd name="T37" fmla="*/ 48 h 56"/>
                <a:gd name="T38" fmla="*/ 81 w 99"/>
                <a:gd name="T39" fmla="*/ 49 h 56"/>
                <a:gd name="T40" fmla="*/ 80 w 99"/>
                <a:gd name="T41" fmla="*/ 52 h 56"/>
                <a:gd name="T42" fmla="*/ 82 w 99"/>
                <a:gd name="T43" fmla="*/ 55 h 56"/>
                <a:gd name="T44" fmla="*/ 85 w 99"/>
                <a:gd name="T45" fmla="*/ 56 h 56"/>
                <a:gd name="T46" fmla="*/ 88 w 99"/>
                <a:gd name="T47" fmla="*/ 54 h 56"/>
                <a:gd name="T48" fmla="*/ 92 w 99"/>
                <a:gd name="T49" fmla="*/ 49 h 56"/>
                <a:gd name="T50" fmla="*/ 92 w 99"/>
                <a:gd name="T51" fmla="*/ 48 h 56"/>
                <a:gd name="T52" fmla="*/ 98 w 99"/>
                <a:gd name="T53" fmla="*/ 39 h 56"/>
                <a:gd name="T54" fmla="*/ 96 w 99"/>
                <a:gd name="T55" fmla="*/ 33 h 56"/>
                <a:gd name="T56" fmla="*/ 94 w 99"/>
                <a:gd name="T57" fmla="*/ 32 h 56"/>
                <a:gd name="T58" fmla="*/ 90 w 99"/>
                <a:gd name="T59" fmla="*/ 35 h 56"/>
                <a:gd name="T60" fmla="*/ 47 w 99"/>
                <a:gd name="T61" fmla="*/ 17 h 56"/>
                <a:gd name="T62" fmla="*/ 46 w 99"/>
                <a:gd name="T63" fmla="*/ 23 h 56"/>
                <a:gd name="T64" fmla="*/ 43 w 99"/>
                <a:gd name="T65" fmla="*/ 28 h 56"/>
                <a:gd name="T66" fmla="*/ 41 w 99"/>
                <a:gd name="T67" fmla="*/ 32 h 56"/>
                <a:gd name="T68" fmla="*/ 43 w 99"/>
                <a:gd name="T69" fmla="*/ 38 h 56"/>
                <a:gd name="T70" fmla="*/ 49 w 99"/>
                <a:gd name="T71" fmla="*/ 36 h 56"/>
                <a:gd name="T72" fmla="*/ 51 w 99"/>
                <a:gd name="T73" fmla="*/ 31 h 56"/>
                <a:gd name="T74" fmla="*/ 51 w 99"/>
                <a:gd name="T75" fmla="*/ 31 h 56"/>
                <a:gd name="T76" fmla="*/ 52 w 99"/>
                <a:gd name="T77" fmla="*/ 31 h 56"/>
                <a:gd name="T78" fmla="*/ 55 w 99"/>
                <a:gd name="T79" fmla="*/ 19 h 56"/>
                <a:gd name="T80" fmla="*/ 55 w 99"/>
                <a:gd name="T81" fmla="*/ 16 h 56"/>
                <a:gd name="T82" fmla="*/ 52 w 99"/>
                <a:gd name="T83" fmla="*/ 14 h 56"/>
                <a:gd name="T84" fmla="*/ 51 w 99"/>
                <a:gd name="T85" fmla="*/ 14 h 56"/>
                <a:gd name="T86" fmla="*/ 47 w 99"/>
                <a:gd name="T87" fmla="*/ 1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9" h="56">
                  <a:moveTo>
                    <a:pt x="5" y="4"/>
                  </a:moveTo>
                  <a:cubicBezTo>
                    <a:pt x="4" y="9"/>
                    <a:pt x="2" y="15"/>
                    <a:pt x="0" y="21"/>
                  </a:cubicBezTo>
                  <a:cubicBezTo>
                    <a:pt x="0" y="22"/>
                    <a:pt x="0" y="23"/>
                    <a:pt x="1" y="24"/>
                  </a:cubicBezTo>
                  <a:cubicBezTo>
                    <a:pt x="2" y="25"/>
                    <a:pt x="3" y="26"/>
                    <a:pt x="4" y="26"/>
                  </a:cubicBezTo>
                  <a:cubicBezTo>
                    <a:pt x="5" y="26"/>
                    <a:pt x="6" y="26"/>
                    <a:pt x="7" y="25"/>
                  </a:cubicBezTo>
                  <a:cubicBezTo>
                    <a:pt x="8" y="25"/>
                    <a:pt x="9" y="24"/>
                    <a:pt x="9" y="22"/>
                  </a:cubicBezTo>
                  <a:cubicBezTo>
                    <a:pt x="10" y="20"/>
                    <a:pt x="10" y="18"/>
                    <a:pt x="11" y="16"/>
                  </a:cubicBezTo>
                  <a:cubicBezTo>
                    <a:pt x="11" y="16"/>
                    <a:pt x="11" y="16"/>
                    <a:pt x="11" y="15"/>
                  </a:cubicBezTo>
                  <a:cubicBezTo>
                    <a:pt x="12" y="12"/>
                    <a:pt x="13" y="9"/>
                    <a:pt x="14" y="5"/>
                  </a:cubicBezTo>
                  <a:cubicBezTo>
                    <a:pt x="14" y="3"/>
                    <a:pt x="13" y="1"/>
                    <a:pt x="10" y="0"/>
                  </a:cubicBezTo>
                  <a:cubicBezTo>
                    <a:pt x="10" y="0"/>
                    <a:pt x="10" y="0"/>
                    <a:pt x="9" y="0"/>
                  </a:cubicBezTo>
                  <a:cubicBezTo>
                    <a:pt x="7" y="0"/>
                    <a:pt x="6" y="2"/>
                    <a:pt x="5" y="4"/>
                  </a:cubicBezTo>
                  <a:close/>
                  <a:moveTo>
                    <a:pt x="85" y="43"/>
                  </a:moveTo>
                  <a:cubicBezTo>
                    <a:pt x="85" y="43"/>
                    <a:pt x="85" y="43"/>
                    <a:pt x="85" y="43"/>
                  </a:cubicBezTo>
                  <a:cubicBezTo>
                    <a:pt x="85" y="43"/>
                    <a:pt x="85" y="43"/>
                    <a:pt x="85" y="43"/>
                  </a:cubicBezTo>
                  <a:cubicBezTo>
                    <a:pt x="85" y="43"/>
                    <a:pt x="85" y="43"/>
                    <a:pt x="85" y="43"/>
                  </a:cubicBezTo>
                  <a:close/>
                  <a:moveTo>
                    <a:pt x="90" y="35"/>
                  </a:moveTo>
                  <a:cubicBezTo>
                    <a:pt x="89" y="37"/>
                    <a:pt x="87" y="40"/>
                    <a:pt x="85" y="42"/>
                  </a:cubicBezTo>
                  <a:cubicBezTo>
                    <a:pt x="84" y="44"/>
                    <a:pt x="83" y="46"/>
                    <a:pt x="81" y="48"/>
                  </a:cubicBezTo>
                  <a:cubicBezTo>
                    <a:pt x="81" y="49"/>
                    <a:pt x="81" y="49"/>
                    <a:pt x="81" y="49"/>
                  </a:cubicBezTo>
                  <a:cubicBezTo>
                    <a:pt x="80" y="50"/>
                    <a:pt x="80" y="51"/>
                    <a:pt x="80" y="52"/>
                  </a:cubicBezTo>
                  <a:cubicBezTo>
                    <a:pt x="80" y="53"/>
                    <a:pt x="81" y="54"/>
                    <a:pt x="82" y="55"/>
                  </a:cubicBezTo>
                  <a:cubicBezTo>
                    <a:pt x="83" y="55"/>
                    <a:pt x="84" y="56"/>
                    <a:pt x="85" y="56"/>
                  </a:cubicBezTo>
                  <a:cubicBezTo>
                    <a:pt x="86" y="56"/>
                    <a:pt x="87" y="55"/>
                    <a:pt x="88" y="54"/>
                  </a:cubicBezTo>
                  <a:cubicBezTo>
                    <a:pt x="89" y="52"/>
                    <a:pt x="90" y="51"/>
                    <a:pt x="92" y="49"/>
                  </a:cubicBezTo>
                  <a:cubicBezTo>
                    <a:pt x="92" y="48"/>
                    <a:pt x="92" y="48"/>
                    <a:pt x="92" y="48"/>
                  </a:cubicBezTo>
                  <a:cubicBezTo>
                    <a:pt x="94" y="45"/>
                    <a:pt x="96" y="42"/>
                    <a:pt x="98" y="39"/>
                  </a:cubicBezTo>
                  <a:cubicBezTo>
                    <a:pt x="99" y="37"/>
                    <a:pt x="98" y="34"/>
                    <a:pt x="96" y="33"/>
                  </a:cubicBezTo>
                  <a:cubicBezTo>
                    <a:pt x="95" y="32"/>
                    <a:pt x="95" y="32"/>
                    <a:pt x="94" y="32"/>
                  </a:cubicBezTo>
                  <a:cubicBezTo>
                    <a:pt x="92" y="32"/>
                    <a:pt x="91" y="33"/>
                    <a:pt x="90" y="35"/>
                  </a:cubicBezTo>
                  <a:close/>
                  <a:moveTo>
                    <a:pt x="47" y="17"/>
                  </a:moveTo>
                  <a:cubicBezTo>
                    <a:pt x="47" y="19"/>
                    <a:pt x="46" y="21"/>
                    <a:pt x="46" y="23"/>
                  </a:cubicBezTo>
                  <a:cubicBezTo>
                    <a:pt x="45" y="24"/>
                    <a:pt x="44" y="26"/>
                    <a:pt x="43" y="28"/>
                  </a:cubicBezTo>
                  <a:cubicBezTo>
                    <a:pt x="43" y="29"/>
                    <a:pt x="42" y="31"/>
                    <a:pt x="41" y="32"/>
                  </a:cubicBezTo>
                  <a:cubicBezTo>
                    <a:pt x="40" y="34"/>
                    <a:pt x="41" y="37"/>
                    <a:pt x="43" y="38"/>
                  </a:cubicBezTo>
                  <a:cubicBezTo>
                    <a:pt x="45" y="39"/>
                    <a:pt x="48" y="38"/>
                    <a:pt x="49" y="36"/>
                  </a:cubicBezTo>
                  <a:cubicBezTo>
                    <a:pt x="50" y="35"/>
                    <a:pt x="51" y="33"/>
                    <a:pt x="51" y="31"/>
                  </a:cubicBezTo>
                  <a:cubicBezTo>
                    <a:pt x="51" y="31"/>
                    <a:pt x="51" y="31"/>
                    <a:pt x="51" y="31"/>
                  </a:cubicBezTo>
                  <a:cubicBezTo>
                    <a:pt x="51" y="31"/>
                    <a:pt x="51" y="31"/>
                    <a:pt x="52" y="31"/>
                  </a:cubicBezTo>
                  <a:cubicBezTo>
                    <a:pt x="53" y="27"/>
                    <a:pt x="55" y="23"/>
                    <a:pt x="55" y="19"/>
                  </a:cubicBezTo>
                  <a:cubicBezTo>
                    <a:pt x="55" y="18"/>
                    <a:pt x="55" y="17"/>
                    <a:pt x="55" y="16"/>
                  </a:cubicBezTo>
                  <a:cubicBezTo>
                    <a:pt x="54" y="15"/>
                    <a:pt x="53" y="14"/>
                    <a:pt x="52" y="14"/>
                  </a:cubicBezTo>
                  <a:cubicBezTo>
                    <a:pt x="52" y="14"/>
                    <a:pt x="51" y="14"/>
                    <a:pt x="51" y="14"/>
                  </a:cubicBezTo>
                  <a:cubicBezTo>
                    <a:pt x="49" y="14"/>
                    <a:pt x="47" y="15"/>
                    <a:pt x="47" y="17"/>
                  </a:cubicBezTo>
                  <a:close/>
                </a:path>
              </a:pathLst>
            </a:custGeom>
            <a:solidFill>
              <a:srgbClr val="FFFFFF"/>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grpSp>
      <p:sp>
        <p:nvSpPr>
          <p:cNvPr id="650" name="文本框 649"/>
          <p:cNvSpPr txBox="1"/>
          <p:nvPr>
            <p:custDataLst>
              <p:tags r:id="rId9"/>
            </p:custDataLst>
          </p:nvPr>
        </p:nvSpPr>
        <p:spPr>
          <a:xfrm>
            <a:off x="4118610" y="1954530"/>
            <a:ext cx="2098040" cy="525145"/>
          </a:xfrm>
          <a:prstGeom prst="rect">
            <a:avLst/>
          </a:prstGeom>
          <a:noFill/>
        </p:spPr>
        <p:txBody>
          <a:bodyPr vert="horz" wrap="square" lIns="91440" tIns="45720" rIns="91440" bIns="45720" rtlCol="0" anchor="t" anchorCtr="0">
            <a:normAutofit/>
          </a:bodyPr>
          <a:p>
            <a:pPr marL="0" lvl="0" indent="0" algn="l" fontAlgn="auto">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sym typeface="+mn-ea"/>
              </a:rPr>
              <a:t>每一点都是连续的</a:t>
            </a:r>
            <a:endPar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51" name="文本框 650"/>
          <p:cNvSpPr txBox="1"/>
          <p:nvPr>
            <p:custDataLst>
              <p:tags r:id="rId10"/>
            </p:custDataLst>
          </p:nvPr>
        </p:nvSpPr>
        <p:spPr>
          <a:xfrm>
            <a:off x="4119880" y="1515110"/>
            <a:ext cx="1047115" cy="408305"/>
          </a:xfrm>
          <a:prstGeom prst="rect">
            <a:avLst/>
          </a:prstGeom>
          <a:noFill/>
        </p:spPr>
        <p:txBody>
          <a:bodyPr wrap="square" lIns="91440" tIns="45720" rIns="91440" bIns="45720" rtlCol="0" anchor="ctr" anchorCtr="0">
            <a:noAutofit/>
          </a:bodyPr>
          <a:p>
            <a:pPr marL="0" algn="l">
              <a:lnSpc>
                <a:spcPct val="100000"/>
              </a:lnSpc>
              <a:spcBef>
                <a:spcPts val="0"/>
              </a:spcBef>
              <a:spcAft>
                <a:spcPts val="800"/>
              </a:spcAft>
            </a:pPr>
            <a:r>
              <a:rPr lang="zh-CN" altLang="en-US" sz="1600" b="1" spc="80" dirty="0">
                <a:solidFill>
                  <a:srgbClr val="E34D4D"/>
                </a:solidFill>
                <a:latin typeface="微软雅黑" panose="020B0503020204020204" charset="-122"/>
                <a:ea typeface="微软雅黑" panose="020B0503020204020204" charset="-122"/>
                <a:cs typeface="Arial" panose="020B0604020202020204" pitchFamily="34" charset="0"/>
              </a:rPr>
              <a:t>图形</a:t>
            </a:r>
            <a:r>
              <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rPr>
              <a:t>A</a:t>
            </a:r>
            <a:endPar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endParaRPr>
          </a:p>
        </p:txBody>
      </p:sp>
      <p:sp>
        <p:nvSpPr>
          <p:cNvPr id="4" name="椭圆 3"/>
          <p:cNvSpPr/>
          <p:nvPr>
            <p:custDataLst>
              <p:tags r:id="rId11"/>
            </p:custDataLst>
          </p:nvPr>
        </p:nvSpPr>
        <p:spPr>
          <a:xfrm>
            <a:off x="3629473" y="1650682"/>
            <a:ext cx="105635" cy="105635"/>
          </a:xfrm>
          <a:prstGeom prst="ellipse">
            <a:avLst/>
          </a:prstGeom>
          <a:solidFill>
            <a:srgbClr val="E34D4D"/>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9" name="椭圆 8"/>
          <p:cNvSpPr/>
          <p:nvPr>
            <p:custDataLst>
              <p:tags r:id="rId12"/>
            </p:custDataLst>
          </p:nvPr>
        </p:nvSpPr>
        <p:spPr>
          <a:xfrm>
            <a:off x="3629473" y="2425766"/>
            <a:ext cx="105635" cy="105635"/>
          </a:xfrm>
          <a:prstGeom prst="ellipse">
            <a:avLst/>
          </a:prstGeom>
          <a:solidFill>
            <a:srgbClr val="5454D4"/>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grpSp>
        <p:nvGrpSpPr>
          <p:cNvPr id="46" name="组合 45"/>
          <p:cNvGrpSpPr/>
          <p:nvPr>
            <p:custDataLst>
              <p:tags r:id="rId13"/>
            </p:custDataLst>
          </p:nvPr>
        </p:nvGrpSpPr>
        <p:grpSpPr>
          <a:xfrm rot="1176865">
            <a:off x="3360293" y="2385039"/>
            <a:ext cx="183907" cy="277452"/>
            <a:chOff x="5958724" y="2782124"/>
            <a:chExt cx="443327" cy="667832"/>
          </a:xfrm>
        </p:grpSpPr>
        <p:sp>
          <p:nvSpPr>
            <p:cNvPr id="47" name="Freeform 93"/>
            <p:cNvSpPr>
              <a:spLocks noEditPoints="1"/>
            </p:cNvSpPr>
            <p:nvPr>
              <p:custDataLst>
                <p:tags r:id="rId14"/>
              </p:custDataLst>
            </p:nvPr>
          </p:nvSpPr>
          <p:spPr bwMode="auto">
            <a:xfrm>
              <a:off x="6110289" y="3122577"/>
              <a:ext cx="216304" cy="327379"/>
            </a:xfrm>
            <a:custGeom>
              <a:avLst/>
              <a:gdLst>
                <a:gd name="T0" fmla="*/ 43 w 122"/>
                <a:gd name="T1" fmla="*/ 124 h 185"/>
                <a:gd name="T2" fmla="*/ 44 w 122"/>
                <a:gd name="T3" fmla="*/ 127 h 185"/>
                <a:gd name="T4" fmla="*/ 43 w 122"/>
                <a:gd name="T5" fmla="*/ 185 h 185"/>
                <a:gd name="T6" fmla="*/ 47 w 122"/>
                <a:gd name="T7" fmla="*/ 183 h 185"/>
                <a:gd name="T8" fmla="*/ 56 w 122"/>
                <a:gd name="T9" fmla="*/ 169 h 185"/>
                <a:gd name="T10" fmla="*/ 60 w 122"/>
                <a:gd name="T11" fmla="*/ 138 h 185"/>
                <a:gd name="T12" fmla="*/ 61 w 122"/>
                <a:gd name="T13" fmla="*/ 128 h 185"/>
                <a:gd name="T14" fmla="*/ 66 w 122"/>
                <a:gd name="T15" fmla="*/ 84 h 185"/>
                <a:gd name="T16" fmla="*/ 110 w 122"/>
                <a:gd name="T17" fmla="*/ 75 h 185"/>
                <a:gd name="T18" fmla="*/ 121 w 122"/>
                <a:gd name="T19" fmla="*/ 61 h 185"/>
                <a:gd name="T20" fmla="*/ 119 w 122"/>
                <a:gd name="T21" fmla="*/ 50 h 185"/>
                <a:gd name="T22" fmla="*/ 114 w 122"/>
                <a:gd name="T23" fmla="*/ 46 h 185"/>
                <a:gd name="T24" fmla="*/ 106 w 122"/>
                <a:gd name="T25" fmla="*/ 44 h 185"/>
                <a:gd name="T26" fmla="*/ 86 w 122"/>
                <a:gd name="T27" fmla="*/ 51 h 185"/>
                <a:gd name="T28" fmla="*/ 67 w 122"/>
                <a:gd name="T29" fmla="*/ 64 h 185"/>
                <a:gd name="T30" fmla="*/ 62 w 122"/>
                <a:gd name="T31" fmla="*/ 3 h 185"/>
                <a:gd name="T32" fmla="*/ 58 w 122"/>
                <a:gd name="T33" fmla="*/ 0 h 185"/>
                <a:gd name="T34" fmla="*/ 54 w 122"/>
                <a:gd name="T35" fmla="*/ 2 h 185"/>
                <a:gd name="T36" fmla="*/ 54 w 122"/>
                <a:gd name="T37" fmla="*/ 5 h 185"/>
                <a:gd name="T38" fmla="*/ 55 w 122"/>
                <a:gd name="T39" fmla="*/ 9 h 185"/>
                <a:gd name="T40" fmla="*/ 50 w 122"/>
                <a:gd name="T41" fmla="*/ 96 h 185"/>
                <a:gd name="T42" fmla="*/ 43 w 122"/>
                <a:gd name="T43" fmla="*/ 110 h 185"/>
                <a:gd name="T44" fmla="*/ 27 w 122"/>
                <a:gd name="T45" fmla="*/ 95 h 185"/>
                <a:gd name="T46" fmla="*/ 14 w 122"/>
                <a:gd name="T47" fmla="*/ 91 h 185"/>
                <a:gd name="T48" fmla="*/ 10 w 122"/>
                <a:gd name="T49" fmla="*/ 91 h 185"/>
                <a:gd name="T50" fmla="*/ 4 w 122"/>
                <a:gd name="T51" fmla="*/ 95 h 185"/>
                <a:gd name="T52" fmla="*/ 0 w 122"/>
                <a:gd name="T53" fmla="*/ 104 h 185"/>
                <a:gd name="T54" fmla="*/ 5 w 122"/>
                <a:gd name="T55" fmla="*/ 117 h 185"/>
                <a:gd name="T56" fmla="*/ 24 w 122"/>
                <a:gd name="T57" fmla="*/ 130 h 185"/>
                <a:gd name="T58" fmla="*/ 45 w 122"/>
                <a:gd name="T59" fmla="*/ 136 h 185"/>
                <a:gd name="T60" fmla="*/ 38 w 122"/>
                <a:gd name="T61" fmla="*/ 184 h 185"/>
                <a:gd name="T62" fmla="*/ 42 w 122"/>
                <a:gd name="T63" fmla="*/ 185 h 185"/>
                <a:gd name="T64" fmla="*/ 50 w 122"/>
                <a:gd name="T65" fmla="*/ 95 h 185"/>
                <a:gd name="T66" fmla="*/ 50 w 122"/>
                <a:gd name="T67" fmla="*/ 95 h 185"/>
                <a:gd name="T68" fmla="*/ 73 w 122"/>
                <a:gd name="T69" fmla="*/ 75 h 185"/>
                <a:gd name="T70" fmla="*/ 68 w 122"/>
                <a:gd name="T71" fmla="*/ 75 h 185"/>
                <a:gd name="T72" fmla="*/ 73 w 122"/>
                <a:gd name="T73" fmla="*/ 7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185">
                  <a:moveTo>
                    <a:pt x="44" y="127"/>
                  </a:moveTo>
                  <a:cubicBezTo>
                    <a:pt x="44" y="126"/>
                    <a:pt x="43" y="125"/>
                    <a:pt x="43" y="124"/>
                  </a:cubicBezTo>
                  <a:cubicBezTo>
                    <a:pt x="43" y="125"/>
                    <a:pt x="44" y="126"/>
                    <a:pt x="44" y="127"/>
                  </a:cubicBezTo>
                  <a:cubicBezTo>
                    <a:pt x="44" y="127"/>
                    <a:pt x="44" y="127"/>
                    <a:pt x="44" y="127"/>
                  </a:cubicBezTo>
                  <a:cubicBezTo>
                    <a:pt x="44" y="127"/>
                    <a:pt x="44" y="127"/>
                    <a:pt x="44" y="127"/>
                  </a:cubicBezTo>
                  <a:close/>
                  <a:moveTo>
                    <a:pt x="43" y="185"/>
                  </a:moveTo>
                  <a:cubicBezTo>
                    <a:pt x="43" y="185"/>
                    <a:pt x="43" y="185"/>
                    <a:pt x="43" y="185"/>
                  </a:cubicBezTo>
                  <a:cubicBezTo>
                    <a:pt x="44" y="184"/>
                    <a:pt x="46" y="184"/>
                    <a:pt x="47" y="183"/>
                  </a:cubicBezTo>
                  <a:cubicBezTo>
                    <a:pt x="49" y="182"/>
                    <a:pt x="51" y="180"/>
                    <a:pt x="52" y="177"/>
                  </a:cubicBezTo>
                  <a:cubicBezTo>
                    <a:pt x="54" y="175"/>
                    <a:pt x="55" y="172"/>
                    <a:pt x="56" y="169"/>
                  </a:cubicBezTo>
                  <a:cubicBezTo>
                    <a:pt x="57" y="165"/>
                    <a:pt x="57" y="162"/>
                    <a:pt x="58" y="159"/>
                  </a:cubicBezTo>
                  <a:cubicBezTo>
                    <a:pt x="59" y="152"/>
                    <a:pt x="60" y="145"/>
                    <a:pt x="60" y="138"/>
                  </a:cubicBezTo>
                  <a:cubicBezTo>
                    <a:pt x="61" y="136"/>
                    <a:pt x="61" y="134"/>
                    <a:pt x="61" y="131"/>
                  </a:cubicBezTo>
                  <a:cubicBezTo>
                    <a:pt x="61" y="130"/>
                    <a:pt x="61" y="129"/>
                    <a:pt x="61" y="128"/>
                  </a:cubicBezTo>
                  <a:cubicBezTo>
                    <a:pt x="62" y="125"/>
                    <a:pt x="62" y="122"/>
                    <a:pt x="63" y="119"/>
                  </a:cubicBezTo>
                  <a:cubicBezTo>
                    <a:pt x="64" y="107"/>
                    <a:pt x="66" y="96"/>
                    <a:pt x="66" y="84"/>
                  </a:cubicBezTo>
                  <a:cubicBezTo>
                    <a:pt x="78" y="83"/>
                    <a:pt x="89" y="82"/>
                    <a:pt x="100" y="79"/>
                  </a:cubicBezTo>
                  <a:cubicBezTo>
                    <a:pt x="103" y="78"/>
                    <a:pt x="107" y="76"/>
                    <a:pt x="110" y="75"/>
                  </a:cubicBezTo>
                  <a:cubicBezTo>
                    <a:pt x="113" y="73"/>
                    <a:pt x="115" y="72"/>
                    <a:pt x="117" y="69"/>
                  </a:cubicBezTo>
                  <a:cubicBezTo>
                    <a:pt x="119" y="67"/>
                    <a:pt x="121" y="64"/>
                    <a:pt x="121" y="61"/>
                  </a:cubicBezTo>
                  <a:cubicBezTo>
                    <a:pt x="122" y="58"/>
                    <a:pt x="121" y="55"/>
                    <a:pt x="120" y="52"/>
                  </a:cubicBezTo>
                  <a:cubicBezTo>
                    <a:pt x="120" y="51"/>
                    <a:pt x="119" y="51"/>
                    <a:pt x="119" y="50"/>
                  </a:cubicBezTo>
                  <a:cubicBezTo>
                    <a:pt x="118" y="49"/>
                    <a:pt x="118" y="49"/>
                    <a:pt x="117" y="48"/>
                  </a:cubicBezTo>
                  <a:cubicBezTo>
                    <a:pt x="116" y="47"/>
                    <a:pt x="115" y="46"/>
                    <a:pt x="114" y="46"/>
                  </a:cubicBezTo>
                  <a:cubicBezTo>
                    <a:pt x="112" y="44"/>
                    <a:pt x="109" y="44"/>
                    <a:pt x="106" y="44"/>
                  </a:cubicBezTo>
                  <a:cubicBezTo>
                    <a:pt x="106" y="44"/>
                    <a:pt x="106" y="44"/>
                    <a:pt x="106" y="44"/>
                  </a:cubicBezTo>
                  <a:cubicBezTo>
                    <a:pt x="102" y="44"/>
                    <a:pt x="99" y="45"/>
                    <a:pt x="96" y="46"/>
                  </a:cubicBezTo>
                  <a:cubicBezTo>
                    <a:pt x="93" y="48"/>
                    <a:pt x="89" y="49"/>
                    <a:pt x="86" y="51"/>
                  </a:cubicBezTo>
                  <a:cubicBezTo>
                    <a:pt x="80" y="55"/>
                    <a:pt x="75" y="59"/>
                    <a:pt x="69" y="63"/>
                  </a:cubicBezTo>
                  <a:cubicBezTo>
                    <a:pt x="69" y="63"/>
                    <a:pt x="68" y="64"/>
                    <a:pt x="67" y="64"/>
                  </a:cubicBezTo>
                  <a:cubicBezTo>
                    <a:pt x="67" y="63"/>
                    <a:pt x="67" y="62"/>
                    <a:pt x="67" y="60"/>
                  </a:cubicBezTo>
                  <a:cubicBezTo>
                    <a:pt x="68" y="41"/>
                    <a:pt x="66" y="22"/>
                    <a:pt x="62" y="3"/>
                  </a:cubicBezTo>
                  <a:cubicBezTo>
                    <a:pt x="62" y="2"/>
                    <a:pt x="61" y="1"/>
                    <a:pt x="60" y="0"/>
                  </a:cubicBezTo>
                  <a:cubicBezTo>
                    <a:pt x="59" y="0"/>
                    <a:pt x="59" y="0"/>
                    <a:pt x="58" y="0"/>
                  </a:cubicBezTo>
                  <a:cubicBezTo>
                    <a:pt x="57" y="0"/>
                    <a:pt x="57" y="0"/>
                    <a:pt x="57" y="0"/>
                  </a:cubicBezTo>
                  <a:cubicBezTo>
                    <a:pt x="56" y="0"/>
                    <a:pt x="55" y="1"/>
                    <a:pt x="54" y="2"/>
                  </a:cubicBezTo>
                  <a:cubicBezTo>
                    <a:pt x="54" y="2"/>
                    <a:pt x="54" y="3"/>
                    <a:pt x="54" y="3"/>
                  </a:cubicBezTo>
                  <a:cubicBezTo>
                    <a:pt x="54" y="4"/>
                    <a:pt x="54" y="5"/>
                    <a:pt x="54" y="5"/>
                  </a:cubicBezTo>
                  <a:cubicBezTo>
                    <a:pt x="54" y="6"/>
                    <a:pt x="54" y="7"/>
                    <a:pt x="54" y="8"/>
                  </a:cubicBezTo>
                  <a:cubicBezTo>
                    <a:pt x="55" y="8"/>
                    <a:pt x="55" y="9"/>
                    <a:pt x="55" y="9"/>
                  </a:cubicBezTo>
                  <a:cubicBezTo>
                    <a:pt x="53" y="10"/>
                    <a:pt x="51" y="12"/>
                    <a:pt x="51" y="14"/>
                  </a:cubicBezTo>
                  <a:cubicBezTo>
                    <a:pt x="52" y="41"/>
                    <a:pt x="52" y="69"/>
                    <a:pt x="50" y="96"/>
                  </a:cubicBezTo>
                  <a:cubicBezTo>
                    <a:pt x="50" y="103"/>
                    <a:pt x="49" y="109"/>
                    <a:pt x="48" y="116"/>
                  </a:cubicBezTo>
                  <a:cubicBezTo>
                    <a:pt x="47" y="114"/>
                    <a:pt x="45" y="112"/>
                    <a:pt x="43" y="110"/>
                  </a:cubicBezTo>
                  <a:cubicBezTo>
                    <a:pt x="40" y="106"/>
                    <a:pt x="37" y="102"/>
                    <a:pt x="33" y="99"/>
                  </a:cubicBezTo>
                  <a:cubicBezTo>
                    <a:pt x="31" y="97"/>
                    <a:pt x="29" y="96"/>
                    <a:pt x="27" y="95"/>
                  </a:cubicBezTo>
                  <a:cubicBezTo>
                    <a:pt x="25" y="93"/>
                    <a:pt x="23" y="92"/>
                    <a:pt x="20" y="92"/>
                  </a:cubicBezTo>
                  <a:cubicBezTo>
                    <a:pt x="18" y="91"/>
                    <a:pt x="16" y="91"/>
                    <a:pt x="14" y="91"/>
                  </a:cubicBezTo>
                  <a:cubicBezTo>
                    <a:pt x="13" y="91"/>
                    <a:pt x="13" y="91"/>
                    <a:pt x="13" y="91"/>
                  </a:cubicBezTo>
                  <a:cubicBezTo>
                    <a:pt x="12" y="91"/>
                    <a:pt x="11" y="91"/>
                    <a:pt x="10" y="91"/>
                  </a:cubicBezTo>
                  <a:cubicBezTo>
                    <a:pt x="9" y="92"/>
                    <a:pt x="8" y="92"/>
                    <a:pt x="7" y="93"/>
                  </a:cubicBezTo>
                  <a:cubicBezTo>
                    <a:pt x="6" y="93"/>
                    <a:pt x="5" y="94"/>
                    <a:pt x="4" y="95"/>
                  </a:cubicBezTo>
                  <a:cubicBezTo>
                    <a:pt x="3" y="95"/>
                    <a:pt x="3" y="96"/>
                    <a:pt x="2" y="97"/>
                  </a:cubicBezTo>
                  <a:cubicBezTo>
                    <a:pt x="1" y="99"/>
                    <a:pt x="0" y="102"/>
                    <a:pt x="0" y="104"/>
                  </a:cubicBezTo>
                  <a:cubicBezTo>
                    <a:pt x="0" y="106"/>
                    <a:pt x="1" y="109"/>
                    <a:pt x="1" y="111"/>
                  </a:cubicBezTo>
                  <a:cubicBezTo>
                    <a:pt x="2" y="113"/>
                    <a:pt x="4" y="115"/>
                    <a:pt x="5" y="117"/>
                  </a:cubicBezTo>
                  <a:cubicBezTo>
                    <a:pt x="8" y="121"/>
                    <a:pt x="11" y="124"/>
                    <a:pt x="15" y="126"/>
                  </a:cubicBezTo>
                  <a:cubicBezTo>
                    <a:pt x="18" y="128"/>
                    <a:pt x="21" y="129"/>
                    <a:pt x="24" y="130"/>
                  </a:cubicBezTo>
                  <a:cubicBezTo>
                    <a:pt x="28" y="132"/>
                    <a:pt x="31" y="133"/>
                    <a:pt x="35" y="134"/>
                  </a:cubicBezTo>
                  <a:cubicBezTo>
                    <a:pt x="38" y="135"/>
                    <a:pt x="42" y="135"/>
                    <a:pt x="45" y="136"/>
                  </a:cubicBezTo>
                  <a:cubicBezTo>
                    <a:pt x="43" y="150"/>
                    <a:pt x="40" y="165"/>
                    <a:pt x="36" y="179"/>
                  </a:cubicBezTo>
                  <a:cubicBezTo>
                    <a:pt x="35" y="181"/>
                    <a:pt x="36" y="183"/>
                    <a:pt x="38" y="184"/>
                  </a:cubicBezTo>
                  <a:cubicBezTo>
                    <a:pt x="39" y="184"/>
                    <a:pt x="39" y="184"/>
                    <a:pt x="40" y="184"/>
                  </a:cubicBezTo>
                  <a:cubicBezTo>
                    <a:pt x="41" y="185"/>
                    <a:pt x="42" y="185"/>
                    <a:pt x="42" y="185"/>
                  </a:cubicBezTo>
                  <a:cubicBezTo>
                    <a:pt x="43" y="185"/>
                    <a:pt x="43" y="185"/>
                    <a:pt x="43" y="185"/>
                  </a:cubicBezTo>
                  <a:close/>
                  <a:moveTo>
                    <a:pt x="50" y="95"/>
                  </a:moveTo>
                  <a:cubicBezTo>
                    <a:pt x="50" y="95"/>
                    <a:pt x="50" y="95"/>
                    <a:pt x="50" y="96"/>
                  </a:cubicBezTo>
                  <a:cubicBezTo>
                    <a:pt x="50" y="95"/>
                    <a:pt x="50" y="95"/>
                    <a:pt x="50" y="95"/>
                  </a:cubicBezTo>
                  <a:cubicBezTo>
                    <a:pt x="50" y="95"/>
                    <a:pt x="50" y="95"/>
                    <a:pt x="50" y="95"/>
                  </a:cubicBezTo>
                  <a:close/>
                  <a:moveTo>
                    <a:pt x="73" y="75"/>
                  </a:moveTo>
                  <a:cubicBezTo>
                    <a:pt x="71" y="75"/>
                    <a:pt x="70" y="75"/>
                    <a:pt x="68" y="75"/>
                  </a:cubicBezTo>
                  <a:cubicBezTo>
                    <a:pt x="68" y="75"/>
                    <a:pt x="68" y="75"/>
                    <a:pt x="68" y="75"/>
                  </a:cubicBezTo>
                  <a:cubicBezTo>
                    <a:pt x="70" y="75"/>
                    <a:pt x="71" y="75"/>
                    <a:pt x="73" y="75"/>
                  </a:cubicBezTo>
                  <a:cubicBezTo>
                    <a:pt x="73" y="75"/>
                    <a:pt x="73" y="75"/>
                    <a:pt x="73" y="75"/>
                  </a:cubicBezTo>
                  <a:close/>
                </a:path>
              </a:pathLst>
            </a:custGeom>
            <a:solidFill>
              <a:srgbClr val="B6C300"/>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8" name="Freeform 94"/>
            <p:cNvSpPr>
              <a:spLocks noEditPoints="1"/>
            </p:cNvSpPr>
            <p:nvPr>
              <p:custDataLst>
                <p:tags r:id="rId15"/>
              </p:custDataLst>
            </p:nvPr>
          </p:nvSpPr>
          <p:spPr bwMode="auto">
            <a:xfrm rot="896221">
              <a:off x="5958724" y="2782124"/>
              <a:ext cx="443327" cy="423840"/>
            </a:xfrm>
            <a:custGeom>
              <a:avLst/>
              <a:gdLst>
                <a:gd name="T0" fmla="*/ 154 w 251"/>
                <a:gd name="T1" fmla="*/ 178 h 240"/>
                <a:gd name="T2" fmla="*/ 154 w 251"/>
                <a:gd name="T3" fmla="*/ 178 h 240"/>
                <a:gd name="T4" fmla="*/ 67 w 251"/>
                <a:gd name="T5" fmla="*/ 131 h 240"/>
                <a:gd name="T6" fmla="*/ 68 w 251"/>
                <a:gd name="T7" fmla="*/ 131 h 240"/>
                <a:gd name="T8" fmla="*/ 198 w 251"/>
                <a:gd name="T9" fmla="*/ 95 h 240"/>
                <a:gd name="T10" fmla="*/ 12 w 251"/>
                <a:gd name="T11" fmla="*/ 96 h 240"/>
                <a:gd name="T12" fmla="*/ 12 w 251"/>
                <a:gd name="T13" fmla="*/ 96 h 240"/>
                <a:gd name="T14" fmla="*/ 174 w 251"/>
                <a:gd name="T15" fmla="*/ 60 h 240"/>
                <a:gd name="T16" fmla="*/ 174 w 251"/>
                <a:gd name="T17" fmla="*/ 60 h 240"/>
                <a:gd name="T18" fmla="*/ 130 w 251"/>
                <a:gd name="T19" fmla="*/ 13 h 240"/>
                <a:gd name="T20" fmla="*/ 119 w 251"/>
                <a:gd name="T21" fmla="*/ 30 h 240"/>
                <a:gd name="T22" fmla="*/ 104 w 251"/>
                <a:gd name="T23" fmla="*/ 15 h 240"/>
                <a:gd name="T24" fmla="*/ 77 w 251"/>
                <a:gd name="T25" fmla="*/ 7 h 240"/>
                <a:gd name="T26" fmla="*/ 71 w 251"/>
                <a:gd name="T27" fmla="*/ 8 h 240"/>
                <a:gd name="T28" fmla="*/ 58 w 251"/>
                <a:gd name="T29" fmla="*/ 14 h 240"/>
                <a:gd name="T30" fmla="*/ 48 w 251"/>
                <a:gd name="T31" fmla="*/ 32 h 240"/>
                <a:gd name="T32" fmla="*/ 49 w 251"/>
                <a:gd name="T33" fmla="*/ 48 h 240"/>
                <a:gd name="T34" fmla="*/ 60 w 251"/>
                <a:gd name="T35" fmla="*/ 75 h 240"/>
                <a:gd name="T36" fmla="*/ 45 w 251"/>
                <a:gd name="T37" fmla="*/ 75 h 240"/>
                <a:gd name="T38" fmla="*/ 16 w 251"/>
                <a:gd name="T39" fmla="*/ 82 h 240"/>
                <a:gd name="T40" fmla="*/ 6 w 251"/>
                <a:gd name="T41" fmla="*/ 89 h 240"/>
                <a:gd name="T42" fmla="*/ 1 w 251"/>
                <a:gd name="T43" fmla="*/ 97 h 240"/>
                <a:gd name="T44" fmla="*/ 1 w 251"/>
                <a:gd name="T45" fmla="*/ 106 h 240"/>
                <a:gd name="T46" fmla="*/ 3 w 251"/>
                <a:gd name="T47" fmla="*/ 116 h 240"/>
                <a:gd name="T48" fmla="*/ 11 w 251"/>
                <a:gd name="T49" fmla="*/ 127 h 240"/>
                <a:gd name="T50" fmla="*/ 29 w 251"/>
                <a:gd name="T51" fmla="*/ 136 h 240"/>
                <a:gd name="T52" fmla="*/ 30 w 251"/>
                <a:gd name="T53" fmla="*/ 158 h 240"/>
                <a:gd name="T54" fmla="*/ 20 w 251"/>
                <a:gd name="T55" fmla="*/ 182 h 240"/>
                <a:gd name="T56" fmla="*/ 22 w 251"/>
                <a:gd name="T57" fmla="*/ 196 h 240"/>
                <a:gd name="T58" fmla="*/ 28 w 251"/>
                <a:gd name="T59" fmla="*/ 208 h 240"/>
                <a:gd name="T60" fmla="*/ 45 w 251"/>
                <a:gd name="T61" fmla="*/ 219 h 240"/>
                <a:gd name="T62" fmla="*/ 56 w 251"/>
                <a:gd name="T63" fmla="*/ 219 h 240"/>
                <a:gd name="T64" fmla="*/ 71 w 251"/>
                <a:gd name="T65" fmla="*/ 212 h 240"/>
                <a:gd name="T66" fmla="*/ 89 w 251"/>
                <a:gd name="T67" fmla="*/ 192 h 240"/>
                <a:gd name="T68" fmla="*/ 98 w 251"/>
                <a:gd name="T69" fmla="*/ 216 h 240"/>
                <a:gd name="T70" fmla="*/ 112 w 251"/>
                <a:gd name="T71" fmla="*/ 234 h 240"/>
                <a:gd name="T72" fmla="*/ 135 w 251"/>
                <a:gd name="T73" fmla="*/ 239 h 240"/>
                <a:gd name="T74" fmla="*/ 161 w 251"/>
                <a:gd name="T75" fmla="*/ 207 h 240"/>
                <a:gd name="T76" fmla="*/ 185 w 251"/>
                <a:gd name="T77" fmla="*/ 210 h 240"/>
                <a:gd name="T78" fmla="*/ 203 w 251"/>
                <a:gd name="T79" fmla="*/ 210 h 240"/>
                <a:gd name="T80" fmla="*/ 213 w 251"/>
                <a:gd name="T81" fmla="*/ 204 h 240"/>
                <a:gd name="T82" fmla="*/ 219 w 251"/>
                <a:gd name="T83" fmla="*/ 192 h 240"/>
                <a:gd name="T84" fmla="*/ 220 w 251"/>
                <a:gd name="T85" fmla="*/ 173 h 240"/>
                <a:gd name="T86" fmla="*/ 213 w 251"/>
                <a:gd name="T87" fmla="*/ 153 h 240"/>
                <a:gd name="T88" fmla="*/ 240 w 251"/>
                <a:gd name="T89" fmla="*/ 150 h 240"/>
                <a:gd name="T90" fmla="*/ 250 w 251"/>
                <a:gd name="T91" fmla="*/ 137 h 240"/>
                <a:gd name="T92" fmla="*/ 250 w 251"/>
                <a:gd name="T93" fmla="*/ 124 h 240"/>
                <a:gd name="T94" fmla="*/ 246 w 251"/>
                <a:gd name="T95" fmla="*/ 111 h 240"/>
                <a:gd name="T96" fmla="*/ 235 w 251"/>
                <a:gd name="T97" fmla="*/ 100 h 240"/>
                <a:gd name="T98" fmla="*/ 226 w 251"/>
                <a:gd name="T99" fmla="*/ 92 h 240"/>
                <a:gd name="T100" fmla="*/ 243 w 251"/>
                <a:gd name="T101" fmla="*/ 74 h 240"/>
                <a:gd name="T102" fmla="*/ 243 w 251"/>
                <a:gd name="T103" fmla="*/ 61 h 240"/>
                <a:gd name="T104" fmla="*/ 238 w 251"/>
                <a:gd name="T105" fmla="*/ 48 h 240"/>
                <a:gd name="T106" fmla="*/ 229 w 251"/>
                <a:gd name="T107" fmla="*/ 39 h 240"/>
                <a:gd name="T108" fmla="*/ 218 w 251"/>
                <a:gd name="T109" fmla="*/ 35 h 240"/>
                <a:gd name="T110" fmla="*/ 204 w 251"/>
                <a:gd name="T111" fmla="*/ 36 h 240"/>
                <a:gd name="T112" fmla="*/ 188 w 251"/>
                <a:gd name="T113" fmla="*/ 41 h 240"/>
                <a:gd name="T114" fmla="*/ 185 w 251"/>
                <a:gd name="T115" fmla="*/ 23 h 240"/>
                <a:gd name="T116" fmla="*/ 164 w 251"/>
                <a:gd name="T117" fmla="*/ 2 h 240"/>
                <a:gd name="T118" fmla="*/ 152 w 251"/>
                <a:gd name="T119"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1" h="240">
                  <a:moveTo>
                    <a:pt x="154" y="178"/>
                  </a:moveTo>
                  <a:cubicBezTo>
                    <a:pt x="154" y="178"/>
                    <a:pt x="154" y="178"/>
                    <a:pt x="154" y="178"/>
                  </a:cubicBezTo>
                  <a:cubicBezTo>
                    <a:pt x="154" y="178"/>
                    <a:pt x="154" y="178"/>
                    <a:pt x="154" y="178"/>
                  </a:cubicBezTo>
                  <a:cubicBezTo>
                    <a:pt x="154" y="178"/>
                    <a:pt x="154" y="178"/>
                    <a:pt x="154" y="178"/>
                  </a:cubicBezTo>
                  <a:close/>
                  <a:moveTo>
                    <a:pt x="68" y="131"/>
                  </a:moveTo>
                  <a:cubicBezTo>
                    <a:pt x="68" y="131"/>
                    <a:pt x="68" y="131"/>
                    <a:pt x="67" y="131"/>
                  </a:cubicBezTo>
                  <a:cubicBezTo>
                    <a:pt x="67" y="131"/>
                    <a:pt x="67" y="131"/>
                    <a:pt x="67" y="131"/>
                  </a:cubicBezTo>
                  <a:cubicBezTo>
                    <a:pt x="68" y="131"/>
                    <a:pt x="68" y="131"/>
                    <a:pt x="68" y="131"/>
                  </a:cubicBezTo>
                  <a:close/>
                  <a:moveTo>
                    <a:pt x="198" y="95"/>
                  </a:moveTo>
                  <a:cubicBezTo>
                    <a:pt x="198" y="95"/>
                    <a:pt x="198" y="95"/>
                    <a:pt x="198" y="95"/>
                  </a:cubicBezTo>
                  <a:cubicBezTo>
                    <a:pt x="198" y="95"/>
                    <a:pt x="198" y="95"/>
                    <a:pt x="198" y="95"/>
                  </a:cubicBezTo>
                  <a:close/>
                  <a:moveTo>
                    <a:pt x="12" y="96"/>
                  </a:moveTo>
                  <a:cubicBezTo>
                    <a:pt x="12" y="96"/>
                    <a:pt x="12" y="96"/>
                    <a:pt x="11" y="96"/>
                  </a:cubicBezTo>
                  <a:cubicBezTo>
                    <a:pt x="12" y="96"/>
                    <a:pt x="12" y="96"/>
                    <a:pt x="12" y="96"/>
                  </a:cubicBezTo>
                  <a:close/>
                  <a:moveTo>
                    <a:pt x="174" y="60"/>
                  </a:moveTo>
                  <a:cubicBezTo>
                    <a:pt x="174" y="60"/>
                    <a:pt x="174" y="60"/>
                    <a:pt x="174" y="60"/>
                  </a:cubicBezTo>
                  <a:cubicBezTo>
                    <a:pt x="174" y="61"/>
                    <a:pt x="174" y="61"/>
                    <a:pt x="174" y="61"/>
                  </a:cubicBezTo>
                  <a:cubicBezTo>
                    <a:pt x="174" y="61"/>
                    <a:pt x="174" y="61"/>
                    <a:pt x="174" y="60"/>
                  </a:cubicBezTo>
                  <a:close/>
                  <a:moveTo>
                    <a:pt x="152" y="1"/>
                  </a:moveTo>
                  <a:cubicBezTo>
                    <a:pt x="143" y="2"/>
                    <a:pt x="136" y="7"/>
                    <a:pt x="130" y="13"/>
                  </a:cubicBezTo>
                  <a:cubicBezTo>
                    <a:pt x="127" y="16"/>
                    <a:pt x="125" y="19"/>
                    <a:pt x="123" y="22"/>
                  </a:cubicBezTo>
                  <a:cubicBezTo>
                    <a:pt x="121" y="24"/>
                    <a:pt x="120" y="27"/>
                    <a:pt x="119" y="30"/>
                  </a:cubicBezTo>
                  <a:cubicBezTo>
                    <a:pt x="117" y="28"/>
                    <a:pt x="116" y="26"/>
                    <a:pt x="114" y="24"/>
                  </a:cubicBezTo>
                  <a:cubicBezTo>
                    <a:pt x="111" y="20"/>
                    <a:pt x="107" y="17"/>
                    <a:pt x="104" y="15"/>
                  </a:cubicBezTo>
                  <a:cubicBezTo>
                    <a:pt x="100" y="12"/>
                    <a:pt x="95" y="10"/>
                    <a:pt x="91" y="9"/>
                  </a:cubicBezTo>
                  <a:cubicBezTo>
                    <a:pt x="86" y="7"/>
                    <a:pt x="82" y="7"/>
                    <a:pt x="77" y="7"/>
                  </a:cubicBezTo>
                  <a:cubicBezTo>
                    <a:pt x="77" y="7"/>
                    <a:pt x="77" y="7"/>
                    <a:pt x="77" y="7"/>
                  </a:cubicBezTo>
                  <a:cubicBezTo>
                    <a:pt x="75" y="7"/>
                    <a:pt x="73" y="8"/>
                    <a:pt x="71" y="8"/>
                  </a:cubicBezTo>
                  <a:cubicBezTo>
                    <a:pt x="68" y="9"/>
                    <a:pt x="66" y="10"/>
                    <a:pt x="64" y="11"/>
                  </a:cubicBezTo>
                  <a:cubicBezTo>
                    <a:pt x="62" y="12"/>
                    <a:pt x="60" y="13"/>
                    <a:pt x="58" y="14"/>
                  </a:cubicBezTo>
                  <a:cubicBezTo>
                    <a:pt x="57" y="16"/>
                    <a:pt x="55" y="18"/>
                    <a:pt x="53" y="20"/>
                  </a:cubicBezTo>
                  <a:cubicBezTo>
                    <a:pt x="51" y="23"/>
                    <a:pt x="49" y="27"/>
                    <a:pt x="48" y="32"/>
                  </a:cubicBezTo>
                  <a:cubicBezTo>
                    <a:pt x="47" y="34"/>
                    <a:pt x="47" y="37"/>
                    <a:pt x="47" y="40"/>
                  </a:cubicBezTo>
                  <a:cubicBezTo>
                    <a:pt x="47" y="43"/>
                    <a:pt x="48" y="46"/>
                    <a:pt x="49" y="48"/>
                  </a:cubicBezTo>
                  <a:cubicBezTo>
                    <a:pt x="50" y="54"/>
                    <a:pt x="52" y="60"/>
                    <a:pt x="55" y="65"/>
                  </a:cubicBezTo>
                  <a:cubicBezTo>
                    <a:pt x="56" y="68"/>
                    <a:pt x="58" y="72"/>
                    <a:pt x="60" y="75"/>
                  </a:cubicBezTo>
                  <a:cubicBezTo>
                    <a:pt x="55" y="74"/>
                    <a:pt x="50" y="74"/>
                    <a:pt x="45" y="75"/>
                  </a:cubicBezTo>
                  <a:cubicBezTo>
                    <a:pt x="45" y="75"/>
                    <a:pt x="45" y="75"/>
                    <a:pt x="45" y="75"/>
                  </a:cubicBezTo>
                  <a:cubicBezTo>
                    <a:pt x="38" y="75"/>
                    <a:pt x="31" y="76"/>
                    <a:pt x="25" y="78"/>
                  </a:cubicBezTo>
                  <a:cubicBezTo>
                    <a:pt x="22" y="79"/>
                    <a:pt x="19" y="80"/>
                    <a:pt x="16" y="82"/>
                  </a:cubicBezTo>
                  <a:cubicBezTo>
                    <a:pt x="13" y="83"/>
                    <a:pt x="11" y="84"/>
                    <a:pt x="9" y="86"/>
                  </a:cubicBezTo>
                  <a:cubicBezTo>
                    <a:pt x="8" y="87"/>
                    <a:pt x="7" y="88"/>
                    <a:pt x="6" y="89"/>
                  </a:cubicBezTo>
                  <a:cubicBezTo>
                    <a:pt x="5" y="91"/>
                    <a:pt x="4" y="92"/>
                    <a:pt x="3" y="93"/>
                  </a:cubicBezTo>
                  <a:cubicBezTo>
                    <a:pt x="2" y="95"/>
                    <a:pt x="2" y="96"/>
                    <a:pt x="1" y="97"/>
                  </a:cubicBezTo>
                  <a:cubicBezTo>
                    <a:pt x="1" y="99"/>
                    <a:pt x="1" y="100"/>
                    <a:pt x="1" y="101"/>
                  </a:cubicBezTo>
                  <a:cubicBezTo>
                    <a:pt x="0" y="103"/>
                    <a:pt x="0" y="104"/>
                    <a:pt x="1" y="106"/>
                  </a:cubicBezTo>
                  <a:cubicBezTo>
                    <a:pt x="1" y="108"/>
                    <a:pt x="1" y="109"/>
                    <a:pt x="2" y="111"/>
                  </a:cubicBezTo>
                  <a:cubicBezTo>
                    <a:pt x="2" y="113"/>
                    <a:pt x="3" y="114"/>
                    <a:pt x="3" y="116"/>
                  </a:cubicBezTo>
                  <a:cubicBezTo>
                    <a:pt x="4" y="118"/>
                    <a:pt x="6" y="120"/>
                    <a:pt x="7" y="122"/>
                  </a:cubicBezTo>
                  <a:cubicBezTo>
                    <a:pt x="8" y="123"/>
                    <a:pt x="10" y="125"/>
                    <a:pt x="11" y="127"/>
                  </a:cubicBezTo>
                  <a:cubicBezTo>
                    <a:pt x="13" y="128"/>
                    <a:pt x="15" y="129"/>
                    <a:pt x="17" y="131"/>
                  </a:cubicBezTo>
                  <a:cubicBezTo>
                    <a:pt x="20" y="133"/>
                    <a:pt x="25" y="135"/>
                    <a:pt x="29" y="136"/>
                  </a:cubicBezTo>
                  <a:cubicBezTo>
                    <a:pt x="34" y="138"/>
                    <a:pt x="39" y="139"/>
                    <a:pt x="45" y="140"/>
                  </a:cubicBezTo>
                  <a:cubicBezTo>
                    <a:pt x="39" y="145"/>
                    <a:pt x="34" y="152"/>
                    <a:pt x="30" y="158"/>
                  </a:cubicBezTo>
                  <a:cubicBezTo>
                    <a:pt x="27" y="162"/>
                    <a:pt x="25" y="166"/>
                    <a:pt x="23" y="170"/>
                  </a:cubicBezTo>
                  <a:cubicBezTo>
                    <a:pt x="22" y="174"/>
                    <a:pt x="21" y="178"/>
                    <a:pt x="20" y="182"/>
                  </a:cubicBezTo>
                  <a:cubicBezTo>
                    <a:pt x="20" y="185"/>
                    <a:pt x="20" y="187"/>
                    <a:pt x="20" y="189"/>
                  </a:cubicBezTo>
                  <a:cubicBezTo>
                    <a:pt x="20" y="191"/>
                    <a:pt x="21" y="193"/>
                    <a:pt x="22" y="196"/>
                  </a:cubicBezTo>
                  <a:cubicBezTo>
                    <a:pt x="22" y="198"/>
                    <a:pt x="23" y="200"/>
                    <a:pt x="24" y="202"/>
                  </a:cubicBezTo>
                  <a:cubicBezTo>
                    <a:pt x="25" y="204"/>
                    <a:pt x="27" y="206"/>
                    <a:pt x="28" y="208"/>
                  </a:cubicBezTo>
                  <a:cubicBezTo>
                    <a:pt x="31" y="211"/>
                    <a:pt x="35" y="214"/>
                    <a:pt x="39" y="217"/>
                  </a:cubicBezTo>
                  <a:cubicBezTo>
                    <a:pt x="41" y="218"/>
                    <a:pt x="43" y="218"/>
                    <a:pt x="45" y="219"/>
                  </a:cubicBezTo>
                  <a:cubicBezTo>
                    <a:pt x="47" y="219"/>
                    <a:pt x="49" y="220"/>
                    <a:pt x="51" y="220"/>
                  </a:cubicBezTo>
                  <a:cubicBezTo>
                    <a:pt x="52" y="220"/>
                    <a:pt x="54" y="219"/>
                    <a:pt x="56" y="219"/>
                  </a:cubicBezTo>
                  <a:cubicBezTo>
                    <a:pt x="58" y="219"/>
                    <a:pt x="59" y="218"/>
                    <a:pt x="61" y="218"/>
                  </a:cubicBezTo>
                  <a:cubicBezTo>
                    <a:pt x="65" y="216"/>
                    <a:pt x="68" y="214"/>
                    <a:pt x="71" y="212"/>
                  </a:cubicBezTo>
                  <a:cubicBezTo>
                    <a:pt x="78" y="206"/>
                    <a:pt x="83" y="200"/>
                    <a:pt x="88" y="193"/>
                  </a:cubicBezTo>
                  <a:cubicBezTo>
                    <a:pt x="88" y="193"/>
                    <a:pt x="89" y="193"/>
                    <a:pt x="89" y="192"/>
                  </a:cubicBezTo>
                  <a:cubicBezTo>
                    <a:pt x="90" y="197"/>
                    <a:pt x="91" y="201"/>
                    <a:pt x="93" y="205"/>
                  </a:cubicBezTo>
                  <a:cubicBezTo>
                    <a:pt x="94" y="209"/>
                    <a:pt x="96" y="213"/>
                    <a:pt x="98" y="216"/>
                  </a:cubicBezTo>
                  <a:cubicBezTo>
                    <a:pt x="100" y="220"/>
                    <a:pt x="102" y="223"/>
                    <a:pt x="104" y="226"/>
                  </a:cubicBezTo>
                  <a:cubicBezTo>
                    <a:pt x="106" y="229"/>
                    <a:pt x="109" y="232"/>
                    <a:pt x="112" y="234"/>
                  </a:cubicBezTo>
                  <a:cubicBezTo>
                    <a:pt x="115" y="236"/>
                    <a:pt x="119" y="238"/>
                    <a:pt x="123" y="239"/>
                  </a:cubicBezTo>
                  <a:cubicBezTo>
                    <a:pt x="127" y="240"/>
                    <a:pt x="131" y="240"/>
                    <a:pt x="135" y="239"/>
                  </a:cubicBezTo>
                  <a:cubicBezTo>
                    <a:pt x="139" y="238"/>
                    <a:pt x="143" y="236"/>
                    <a:pt x="147" y="233"/>
                  </a:cubicBezTo>
                  <a:cubicBezTo>
                    <a:pt x="155" y="227"/>
                    <a:pt x="159" y="217"/>
                    <a:pt x="161" y="207"/>
                  </a:cubicBezTo>
                  <a:cubicBezTo>
                    <a:pt x="162" y="204"/>
                    <a:pt x="162" y="201"/>
                    <a:pt x="163" y="198"/>
                  </a:cubicBezTo>
                  <a:cubicBezTo>
                    <a:pt x="170" y="203"/>
                    <a:pt x="177" y="207"/>
                    <a:pt x="185" y="210"/>
                  </a:cubicBezTo>
                  <a:cubicBezTo>
                    <a:pt x="189" y="211"/>
                    <a:pt x="193" y="211"/>
                    <a:pt x="197" y="211"/>
                  </a:cubicBezTo>
                  <a:cubicBezTo>
                    <a:pt x="199" y="211"/>
                    <a:pt x="201" y="211"/>
                    <a:pt x="203" y="210"/>
                  </a:cubicBezTo>
                  <a:cubicBezTo>
                    <a:pt x="205" y="210"/>
                    <a:pt x="207" y="209"/>
                    <a:pt x="208" y="208"/>
                  </a:cubicBezTo>
                  <a:cubicBezTo>
                    <a:pt x="210" y="207"/>
                    <a:pt x="211" y="206"/>
                    <a:pt x="213" y="204"/>
                  </a:cubicBezTo>
                  <a:cubicBezTo>
                    <a:pt x="214" y="203"/>
                    <a:pt x="216" y="201"/>
                    <a:pt x="217" y="199"/>
                  </a:cubicBezTo>
                  <a:cubicBezTo>
                    <a:pt x="218" y="197"/>
                    <a:pt x="219" y="195"/>
                    <a:pt x="219" y="192"/>
                  </a:cubicBezTo>
                  <a:cubicBezTo>
                    <a:pt x="220" y="190"/>
                    <a:pt x="220" y="187"/>
                    <a:pt x="221" y="185"/>
                  </a:cubicBezTo>
                  <a:cubicBezTo>
                    <a:pt x="221" y="181"/>
                    <a:pt x="221" y="177"/>
                    <a:pt x="220" y="173"/>
                  </a:cubicBezTo>
                  <a:cubicBezTo>
                    <a:pt x="220" y="169"/>
                    <a:pt x="219" y="166"/>
                    <a:pt x="217" y="162"/>
                  </a:cubicBezTo>
                  <a:cubicBezTo>
                    <a:pt x="216" y="159"/>
                    <a:pt x="215" y="156"/>
                    <a:pt x="213" y="153"/>
                  </a:cubicBezTo>
                  <a:cubicBezTo>
                    <a:pt x="220" y="154"/>
                    <a:pt x="228" y="154"/>
                    <a:pt x="235" y="152"/>
                  </a:cubicBezTo>
                  <a:cubicBezTo>
                    <a:pt x="236" y="151"/>
                    <a:pt x="238" y="151"/>
                    <a:pt x="240" y="150"/>
                  </a:cubicBezTo>
                  <a:cubicBezTo>
                    <a:pt x="241" y="149"/>
                    <a:pt x="243" y="148"/>
                    <a:pt x="244" y="147"/>
                  </a:cubicBezTo>
                  <a:cubicBezTo>
                    <a:pt x="247" y="144"/>
                    <a:pt x="249" y="140"/>
                    <a:pt x="250" y="137"/>
                  </a:cubicBezTo>
                  <a:cubicBezTo>
                    <a:pt x="250" y="135"/>
                    <a:pt x="251" y="133"/>
                    <a:pt x="251" y="131"/>
                  </a:cubicBezTo>
                  <a:cubicBezTo>
                    <a:pt x="251" y="128"/>
                    <a:pt x="251" y="126"/>
                    <a:pt x="250" y="124"/>
                  </a:cubicBezTo>
                  <a:cubicBezTo>
                    <a:pt x="250" y="122"/>
                    <a:pt x="250" y="120"/>
                    <a:pt x="249" y="118"/>
                  </a:cubicBezTo>
                  <a:cubicBezTo>
                    <a:pt x="248" y="115"/>
                    <a:pt x="247" y="113"/>
                    <a:pt x="246" y="111"/>
                  </a:cubicBezTo>
                  <a:cubicBezTo>
                    <a:pt x="244" y="109"/>
                    <a:pt x="243" y="107"/>
                    <a:pt x="241" y="105"/>
                  </a:cubicBezTo>
                  <a:cubicBezTo>
                    <a:pt x="239" y="103"/>
                    <a:pt x="237" y="102"/>
                    <a:pt x="235" y="100"/>
                  </a:cubicBezTo>
                  <a:cubicBezTo>
                    <a:pt x="232" y="97"/>
                    <a:pt x="228" y="95"/>
                    <a:pt x="224" y="93"/>
                  </a:cubicBezTo>
                  <a:cubicBezTo>
                    <a:pt x="225" y="93"/>
                    <a:pt x="226" y="92"/>
                    <a:pt x="226" y="92"/>
                  </a:cubicBezTo>
                  <a:cubicBezTo>
                    <a:pt x="230" y="90"/>
                    <a:pt x="233" y="87"/>
                    <a:pt x="236" y="84"/>
                  </a:cubicBezTo>
                  <a:cubicBezTo>
                    <a:pt x="239" y="81"/>
                    <a:pt x="241" y="78"/>
                    <a:pt x="243" y="74"/>
                  </a:cubicBezTo>
                  <a:cubicBezTo>
                    <a:pt x="243" y="72"/>
                    <a:pt x="244" y="70"/>
                    <a:pt x="244" y="68"/>
                  </a:cubicBezTo>
                  <a:cubicBezTo>
                    <a:pt x="244" y="65"/>
                    <a:pt x="244" y="63"/>
                    <a:pt x="243" y="61"/>
                  </a:cubicBezTo>
                  <a:cubicBezTo>
                    <a:pt x="243" y="58"/>
                    <a:pt x="242" y="56"/>
                    <a:pt x="241" y="54"/>
                  </a:cubicBezTo>
                  <a:cubicBezTo>
                    <a:pt x="240" y="52"/>
                    <a:pt x="239" y="50"/>
                    <a:pt x="238" y="48"/>
                  </a:cubicBezTo>
                  <a:cubicBezTo>
                    <a:pt x="236" y="46"/>
                    <a:pt x="235" y="45"/>
                    <a:pt x="234" y="43"/>
                  </a:cubicBezTo>
                  <a:cubicBezTo>
                    <a:pt x="232" y="42"/>
                    <a:pt x="230" y="40"/>
                    <a:pt x="229" y="39"/>
                  </a:cubicBezTo>
                  <a:cubicBezTo>
                    <a:pt x="227" y="38"/>
                    <a:pt x="226" y="38"/>
                    <a:pt x="224" y="37"/>
                  </a:cubicBezTo>
                  <a:cubicBezTo>
                    <a:pt x="222" y="36"/>
                    <a:pt x="220" y="36"/>
                    <a:pt x="218" y="35"/>
                  </a:cubicBezTo>
                  <a:cubicBezTo>
                    <a:pt x="215" y="35"/>
                    <a:pt x="213" y="35"/>
                    <a:pt x="210" y="35"/>
                  </a:cubicBezTo>
                  <a:cubicBezTo>
                    <a:pt x="208" y="35"/>
                    <a:pt x="206" y="35"/>
                    <a:pt x="204" y="36"/>
                  </a:cubicBezTo>
                  <a:cubicBezTo>
                    <a:pt x="199" y="37"/>
                    <a:pt x="194" y="38"/>
                    <a:pt x="190" y="40"/>
                  </a:cubicBezTo>
                  <a:cubicBezTo>
                    <a:pt x="189" y="41"/>
                    <a:pt x="188" y="41"/>
                    <a:pt x="188" y="41"/>
                  </a:cubicBezTo>
                  <a:cubicBezTo>
                    <a:pt x="188" y="40"/>
                    <a:pt x="188" y="40"/>
                    <a:pt x="188" y="39"/>
                  </a:cubicBezTo>
                  <a:cubicBezTo>
                    <a:pt x="188" y="33"/>
                    <a:pt x="186" y="28"/>
                    <a:pt x="185" y="23"/>
                  </a:cubicBezTo>
                  <a:cubicBezTo>
                    <a:pt x="182" y="18"/>
                    <a:pt x="179" y="13"/>
                    <a:pt x="175" y="9"/>
                  </a:cubicBezTo>
                  <a:cubicBezTo>
                    <a:pt x="172" y="6"/>
                    <a:pt x="168" y="3"/>
                    <a:pt x="164" y="2"/>
                  </a:cubicBezTo>
                  <a:cubicBezTo>
                    <a:pt x="161" y="1"/>
                    <a:pt x="157" y="0"/>
                    <a:pt x="154" y="1"/>
                  </a:cubicBezTo>
                  <a:cubicBezTo>
                    <a:pt x="153" y="1"/>
                    <a:pt x="153" y="1"/>
                    <a:pt x="152" y="1"/>
                  </a:cubicBezTo>
                  <a:close/>
                </a:path>
              </a:pathLst>
            </a:custGeom>
            <a:solidFill>
              <a:srgbClr val="5454D4"/>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9" name="Freeform 95"/>
            <p:cNvSpPr/>
            <p:nvPr>
              <p:custDataLst>
                <p:tags r:id="rId16"/>
              </p:custDataLst>
            </p:nvPr>
          </p:nvSpPr>
          <p:spPr bwMode="auto">
            <a:xfrm rot="896221">
              <a:off x="6102400" y="2916099"/>
              <a:ext cx="167587" cy="153946"/>
            </a:xfrm>
            <a:custGeom>
              <a:avLst/>
              <a:gdLst>
                <a:gd name="T0" fmla="*/ 37 w 95"/>
                <a:gd name="T1" fmla="*/ 1 h 87"/>
                <a:gd name="T2" fmla="*/ 28 w 95"/>
                <a:gd name="T3" fmla="*/ 3 h 87"/>
                <a:gd name="T4" fmla="*/ 25 w 95"/>
                <a:gd name="T5" fmla="*/ 4 h 87"/>
                <a:gd name="T6" fmla="*/ 16 w 95"/>
                <a:gd name="T7" fmla="*/ 8 h 87"/>
                <a:gd name="T8" fmla="*/ 5 w 95"/>
                <a:gd name="T9" fmla="*/ 21 h 87"/>
                <a:gd name="T10" fmla="*/ 2 w 95"/>
                <a:gd name="T11" fmla="*/ 30 h 87"/>
                <a:gd name="T12" fmla="*/ 1 w 95"/>
                <a:gd name="T13" fmla="*/ 43 h 87"/>
                <a:gd name="T14" fmla="*/ 10 w 95"/>
                <a:gd name="T15" fmla="*/ 67 h 87"/>
                <a:gd name="T16" fmla="*/ 30 w 95"/>
                <a:gd name="T17" fmla="*/ 82 h 87"/>
                <a:gd name="T18" fmla="*/ 55 w 95"/>
                <a:gd name="T19" fmla="*/ 87 h 87"/>
                <a:gd name="T20" fmla="*/ 78 w 95"/>
                <a:gd name="T21" fmla="*/ 77 h 87"/>
                <a:gd name="T22" fmla="*/ 83 w 95"/>
                <a:gd name="T23" fmla="*/ 72 h 87"/>
                <a:gd name="T24" fmla="*/ 88 w 95"/>
                <a:gd name="T25" fmla="*/ 66 h 87"/>
                <a:gd name="T26" fmla="*/ 93 w 95"/>
                <a:gd name="T27" fmla="*/ 53 h 87"/>
                <a:gd name="T28" fmla="*/ 95 w 95"/>
                <a:gd name="T29" fmla="*/ 39 h 87"/>
                <a:gd name="T30" fmla="*/ 93 w 95"/>
                <a:gd name="T31" fmla="*/ 26 h 87"/>
                <a:gd name="T32" fmla="*/ 90 w 95"/>
                <a:gd name="T33" fmla="*/ 20 h 87"/>
                <a:gd name="T34" fmla="*/ 85 w 95"/>
                <a:gd name="T35" fmla="*/ 14 h 87"/>
                <a:gd name="T36" fmla="*/ 74 w 95"/>
                <a:gd name="T37" fmla="*/ 6 h 87"/>
                <a:gd name="T38" fmla="*/ 71 w 95"/>
                <a:gd name="T39" fmla="*/ 5 h 87"/>
                <a:gd name="T40" fmla="*/ 61 w 95"/>
                <a:gd name="T41" fmla="*/ 1 h 87"/>
                <a:gd name="T42" fmla="*/ 49 w 95"/>
                <a:gd name="T43" fmla="*/ 0 h 87"/>
                <a:gd name="T44" fmla="*/ 44 w 95"/>
                <a:gd name="T45" fmla="*/ 0 h 87"/>
                <a:gd name="T46" fmla="*/ 37 w 95"/>
                <a:gd name="T47"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 h="87">
                  <a:moveTo>
                    <a:pt x="37" y="1"/>
                  </a:moveTo>
                  <a:cubicBezTo>
                    <a:pt x="34" y="1"/>
                    <a:pt x="31" y="2"/>
                    <a:pt x="28" y="3"/>
                  </a:cubicBezTo>
                  <a:cubicBezTo>
                    <a:pt x="27" y="3"/>
                    <a:pt x="26" y="4"/>
                    <a:pt x="25" y="4"/>
                  </a:cubicBezTo>
                  <a:cubicBezTo>
                    <a:pt x="22" y="5"/>
                    <a:pt x="19" y="7"/>
                    <a:pt x="16" y="8"/>
                  </a:cubicBezTo>
                  <a:cubicBezTo>
                    <a:pt x="12" y="11"/>
                    <a:pt x="8" y="16"/>
                    <a:pt x="5" y="21"/>
                  </a:cubicBezTo>
                  <a:cubicBezTo>
                    <a:pt x="4" y="24"/>
                    <a:pt x="3" y="27"/>
                    <a:pt x="2" y="30"/>
                  </a:cubicBezTo>
                  <a:cubicBezTo>
                    <a:pt x="1" y="34"/>
                    <a:pt x="0" y="39"/>
                    <a:pt x="1" y="43"/>
                  </a:cubicBezTo>
                  <a:cubicBezTo>
                    <a:pt x="1" y="52"/>
                    <a:pt x="5" y="60"/>
                    <a:pt x="10" y="67"/>
                  </a:cubicBezTo>
                  <a:cubicBezTo>
                    <a:pt x="15" y="74"/>
                    <a:pt x="22" y="79"/>
                    <a:pt x="30" y="82"/>
                  </a:cubicBezTo>
                  <a:cubicBezTo>
                    <a:pt x="38" y="86"/>
                    <a:pt x="46" y="87"/>
                    <a:pt x="55" y="87"/>
                  </a:cubicBezTo>
                  <a:cubicBezTo>
                    <a:pt x="63" y="86"/>
                    <a:pt x="72" y="82"/>
                    <a:pt x="78" y="77"/>
                  </a:cubicBezTo>
                  <a:cubicBezTo>
                    <a:pt x="80" y="75"/>
                    <a:pt x="82" y="74"/>
                    <a:pt x="83" y="72"/>
                  </a:cubicBezTo>
                  <a:cubicBezTo>
                    <a:pt x="85" y="70"/>
                    <a:pt x="86" y="68"/>
                    <a:pt x="88" y="66"/>
                  </a:cubicBezTo>
                  <a:cubicBezTo>
                    <a:pt x="90" y="62"/>
                    <a:pt x="92" y="58"/>
                    <a:pt x="93" y="53"/>
                  </a:cubicBezTo>
                  <a:cubicBezTo>
                    <a:pt x="95" y="49"/>
                    <a:pt x="95" y="44"/>
                    <a:pt x="95" y="39"/>
                  </a:cubicBezTo>
                  <a:cubicBezTo>
                    <a:pt x="95" y="35"/>
                    <a:pt x="94" y="31"/>
                    <a:pt x="93" y="26"/>
                  </a:cubicBezTo>
                  <a:cubicBezTo>
                    <a:pt x="92" y="24"/>
                    <a:pt x="91" y="22"/>
                    <a:pt x="90" y="20"/>
                  </a:cubicBezTo>
                  <a:cubicBezTo>
                    <a:pt x="89" y="18"/>
                    <a:pt x="87" y="16"/>
                    <a:pt x="85" y="14"/>
                  </a:cubicBezTo>
                  <a:cubicBezTo>
                    <a:pt x="82" y="11"/>
                    <a:pt x="79" y="8"/>
                    <a:pt x="74" y="6"/>
                  </a:cubicBezTo>
                  <a:cubicBezTo>
                    <a:pt x="73" y="6"/>
                    <a:pt x="72" y="5"/>
                    <a:pt x="71" y="5"/>
                  </a:cubicBezTo>
                  <a:cubicBezTo>
                    <a:pt x="68" y="3"/>
                    <a:pt x="64" y="2"/>
                    <a:pt x="61" y="1"/>
                  </a:cubicBezTo>
                  <a:cubicBezTo>
                    <a:pt x="57" y="0"/>
                    <a:pt x="53" y="0"/>
                    <a:pt x="49" y="0"/>
                  </a:cubicBezTo>
                  <a:cubicBezTo>
                    <a:pt x="47" y="0"/>
                    <a:pt x="46" y="0"/>
                    <a:pt x="44" y="0"/>
                  </a:cubicBezTo>
                  <a:cubicBezTo>
                    <a:pt x="42" y="0"/>
                    <a:pt x="39" y="0"/>
                    <a:pt x="37" y="1"/>
                  </a:cubicBezTo>
                  <a:close/>
                </a:path>
              </a:pathLst>
            </a:custGeom>
            <a:solidFill>
              <a:srgbClr val="E34D4D"/>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50" name="Freeform 96"/>
            <p:cNvSpPr>
              <a:spLocks noEditPoints="1"/>
            </p:cNvSpPr>
            <p:nvPr>
              <p:custDataLst>
                <p:tags r:id="rId17"/>
              </p:custDataLst>
            </p:nvPr>
          </p:nvSpPr>
          <p:spPr bwMode="auto">
            <a:xfrm rot="896221">
              <a:off x="6011335" y="2824403"/>
              <a:ext cx="341995" cy="332252"/>
            </a:xfrm>
            <a:custGeom>
              <a:avLst/>
              <a:gdLst>
                <a:gd name="T0" fmla="*/ 50 w 194"/>
                <a:gd name="T1" fmla="*/ 12 h 188"/>
                <a:gd name="T2" fmla="*/ 54 w 194"/>
                <a:gd name="T3" fmla="*/ 19 h 188"/>
                <a:gd name="T4" fmla="*/ 59 w 194"/>
                <a:gd name="T5" fmla="*/ 25 h 188"/>
                <a:gd name="T6" fmla="*/ 64 w 194"/>
                <a:gd name="T7" fmla="*/ 22 h 188"/>
                <a:gd name="T8" fmla="*/ 57 w 194"/>
                <a:gd name="T9" fmla="*/ 7 h 188"/>
                <a:gd name="T10" fmla="*/ 51 w 194"/>
                <a:gd name="T11" fmla="*/ 6 h 188"/>
                <a:gd name="T12" fmla="*/ 104 w 194"/>
                <a:gd name="T13" fmla="*/ 104 h 188"/>
                <a:gd name="T14" fmla="*/ 102 w 194"/>
                <a:gd name="T15" fmla="*/ 70 h 188"/>
                <a:gd name="T16" fmla="*/ 95 w 194"/>
                <a:gd name="T17" fmla="*/ 169 h 188"/>
                <a:gd name="T18" fmla="*/ 94 w 194"/>
                <a:gd name="T19" fmla="*/ 179 h 188"/>
                <a:gd name="T20" fmla="*/ 94 w 194"/>
                <a:gd name="T21" fmla="*/ 184 h 188"/>
                <a:gd name="T22" fmla="*/ 103 w 194"/>
                <a:gd name="T23" fmla="*/ 184 h 188"/>
                <a:gd name="T24" fmla="*/ 101 w 194"/>
                <a:gd name="T25" fmla="*/ 168 h 188"/>
                <a:gd name="T26" fmla="*/ 95 w 194"/>
                <a:gd name="T27" fmla="*/ 169 h 188"/>
                <a:gd name="T28" fmla="*/ 152 w 194"/>
                <a:gd name="T29" fmla="*/ 151 h 188"/>
                <a:gd name="T30" fmla="*/ 155 w 194"/>
                <a:gd name="T31" fmla="*/ 159 h 188"/>
                <a:gd name="T32" fmla="*/ 157 w 194"/>
                <a:gd name="T33" fmla="*/ 162 h 188"/>
                <a:gd name="T34" fmla="*/ 163 w 194"/>
                <a:gd name="T35" fmla="*/ 163 h 188"/>
                <a:gd name="T36" fmla="*/ 164 w 194"/>
                <a:gd name="T37" fmla="*/ 157 h 188"/>
                <a:gd name="T38" fmla="*/ 160 w 194"/>
                <a:gd name="T39" fmla="*/ 149 h 188"/>
                <a:gd name="T40" fmla="*/ 155 w 194"/>
                <a:gd name="T41" fmla="*/ 146 h 188"/>
                <a:gd name="T42" fmla="*/ 174 w 194"/>
                <a:gd name="T43" fmla="*/ 102 h 188"/>
                <a:gd name="T44" fmla="*/ 177 w 194"/>
                <a:gd name="T45" fmla="*/ 107 h 188"/>
                <a:gd name="T46" fmla="*/ 185 w 194"/>
                <a:gd name="T47" fmla="*/ 108 h 188"/>
                <a:gd name="T48" fmla="*/ 193 w 194"/>
                <a:gd name="T49" fmla="*/ 105 h 188"/>
                <a:gd name="T50" fmla="*/ 179 w 194"/>
                <a:gd name="T51" fmla="*/ 98 h 188"/>
                <a:gd name="T52" fmla="*/ 176 w 194"/>
                <a:gd name="T53" fmla="*/ 99 h 188"/>
                <a:gd name="T54" fmla="*/ 178 w 194"/>
                <a:gd name="T55" fmla="*/ 44 h 188"/>
                <a:gd name="T56" fmla="*/ 173 w 194"/>
                <a:gd name="T57" fmla="*/ 48 h 188"/>
                <a:gd name="T58" fmla="*/ 174 w 194"/>
                <a:gd name="T59" fmla="*/ 55 h 188"/>
                <a:gd name="T60" fmla="*/ 187 w 194"/>
                <a:gd name="T61" fmla="*/ 49 h 188"/>
                <a:gd name="T62" fmla="*/ 192 w 194"/>
                <a:gd name="T63" fmla="*/ 46 h 188"/>
                <a:gd name="T64" fmla="*/ 190 w 194"/>
                <a:gd name="T65" fmla="*/ 40 h 188"/>
                <a:gd name="T66" fmla="*/ 186 w 194"/>
                <a:gd name="T67" fmla="*/ 40 h 188"/>
                <a:gd name="T68" fmla="*/ 131 w 194"/>
                <a:gd name="T69" fmla="*/ 2 h 188"/>
                <a:gd name="T70" fmla="*/ 124 w 194"/>
                <a:gd name="T71" fmla="*/ 15 h 188"/>
                <a:gd name="T72" fmla="*/ 121 w 194"/>
                <a:gd name="T73" fmla="*/ 21 h 188"/>
                <a:gd name="T74" fmla="*/ 129 w 194"/>
                <a:gd name="T75" fmla="*/ 24 h 188"/>
                <a:gd name="T76" fmla="*/ 137 w 194"/>
                <a:gd name="T77" fmla="*/ 0 h 188"/>
                <a:gd name="T78" fmla="*/ 133 w 194"/>
                <a:gd name="T79" fmla="*/ 0 h 188"/>
                <a:gd name="T80" fmla="*/ 23 w 194"/>
                <a:gd name="T81" fmla="*/ 159 h 188"/>
                <a:gd name="T82" fmla="*/ 28 w 194"/>
                <a:gd name="T83" fmla="*/ 166 h 188"/>
                <a:gd name="T84" fmla="*/ 36 w 194"/>
                <a:gd name="T85" fmla="*/ 161 h 188"/>
                <a:gd name="T86" fmla="*/ 41 w 194"/>
                <a:gd name="T87" fmla="*/ 152 h 188"/>
                <a:gd name="T88" fmla="*/ 35 w 194"/>
                <a:gd name="T89" fmla="*/ 151 h 188"/>
                <a:gd name="T90" fmla="*/ 0 w 194"/>
                <a:gd name="T91" fmla="*/ 83 h 188"/>
                <a:gd name="T92" fmla="*/ 4 w 194"/>
                <a:gd name="T93" fmla="*/ 87 h 188"/>
                <a:gd name="T94" fmla="*/ 23 w 194"/>
                <a:gd name="T95" fmla="*/ 86 h 188"/>
                <a:gd name="T96" fmla="*/ 23 w 194"/>
                <a:gd name="T97" fmla="*/ 80 h 188"/>
                <a:gd name="T98" fmla="*/ 15 w 194"/>
                <a:gd name="T99" fmla="*/ 79 h 188"/>
                <a:gd name="T100" fmla="*/ 4 w 194"/>
                <a:gd name="T101" fmla="*/ 79 h 188"/>
                <a:gd name="T102" fmla="*/ 1 w 194"/>
                <a:gd name="T103" fmla="*/ 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88">
                  <a:moveTo>
                    <a:pt x="51" y="6"/>
                  </a:moveTo>
                  <a:cubicBezTo>
                    <a:pt x="49" y="7"/>
                    <a:pt x="49" y="10"/>
                    <a:pt x="50" y="12"/>
                  </a:cubicBezTo>
                  <a:cubicBezTo>
                    <a:pt x="52" y="14"/>
                    <a:pt x="53" y="16"/>
                    <a:pt x="54" y="19"/>
                  </a:cubicBezTo>
                  <a:cubicBezTo>
                    <a:pt x="54" y="19"/>
                    <a:pt x="54" y="19"/>
                    <a:pt x="54" y="19"/>
                  </a:cubicBezTo>
                  <a:cubicBezTo>
                    <a:pt x="55" y="21"/>
                    <a:pt x="56" y="22"/>
                    <a:pt x="57" y="23"/>
                  </a:cubicBezTo>
                  <a:cubicBezTo>
                    <a:pt x="57" y="24"/>
                    <a:pt x="58" y="25"/>
                    <a:pt x="59" y="25"/>
                  </a:cubicBezTo>
                  <a:cubicBezTo>
                    <a:pt x="60" y="25"/>
                    <a:pt x="62" y="25"/>
                    <a:pt x="63" y="24"/>
                  </a:cubicBezTo>
                  <a:cubicBezTo>
                    <a:pt x="63" y="24"/>
                    <a:pt x="64" y="23"/>
                    <a:pt x="64" y="22"/>
                  </a:cubicBezTo>
                  <a:cubicBezTo>
                    <a:pt x="65" y="21"/>
                    <a:pt x="64" y="20"/>
                    <a:pt x="64" y="19"/>
                  </a:cubicBezTo>
                  <a:cubicBezTo>
                    <a:pt x="62" y="15"/>
                    <a:pt x="60" y="11"/>
                    <a:pt x="57" y="7"/>
                  </a:cubicBezTo>
                  <a:cubicBezTo>
                    <a:pt x="56" y="6"/>
                    <a:pt x="55" y="5"/>
                    <a:pt x="53" y="5"/>
                  </a:cubicBezTo>
                  <a:cubicBezTo>
                    <a:pt x="53" y="5"/>
                    <a:pt x="52" y="5"/>
                    <a:pt x="51" y="6"/>
                  </a:cubicBezTo>
                  <a:close/>
                  <a:moveTo>
                    <a:pt x="86" y="88"/>
                  </a:moveTo>
                  <a:cubicBezTo>
                    <a:pt x="87" y="97"/>
                    <a:pt x="95" y="104"/>
                    <a:pt x="104" y="104"/>
                  </a:cubicBezTo>
                  <a:cubicBezTo>
                    <a:pt x="113" y="103"/>
                    <a:pt x="120" y="95"/>
                    <a:pt x="119" y="86"/>
                  </a:cubicBezTo>
                  <a:cubicBezTo>
                    <a:pt x="119" y="77"/>
                    <a:pt x="111" y="70"/>
                    <a:pt x="102" y="70"/>
                  </a:cubicBezTo>
                  <a:cubicBezTo>
                    <a:pt x="93" y="71"/>
                    <a:pt x="85" y="79"/>
                    <a:pt x="86" y="88"/>
                  </a:cubicBezTo>
                  <a:close/>
                  <a:moveTo>
                    <a:pt x="95" y="169"/>
                  </a:moveTo>
                  <a:cubicBezTo>
                    <a:pt x="95" y="170"/>
                    <a:pt x="94" y="171"/>
                    <a:pt x="94" y="172"/>
                  </a:cubicBezTo>
                  <a:cubicBezTo>
                    <a:pt x="94" y="174"/>
                    <a:pt x="94" y="177"/>
                    <a:pt x="94" y="179"/>
                  </a:cubicBezTo>
                  <a:cubicBezTo>
                    <a:pt x="94" y="179"/>
                    <a:pt x="94" y="179"/>
                    <a:pt x="94" y="179"/>
                  </a:cubicBezTo>
                  <a:cubicBezTo>
                    <a:pt x="94" y="181"/>
                    <a:pt x="94" y="183"/>
                    <a:pt x="94" y="184"/>
                  </a:cubicBezTo>
                  <a:cubicBezTo>
                    <a:pt x="94" y="186"/>
                    <a:pt x="97" y="188"/>
                    <a:pt x="99" y="188"/>
                  </a:cubicBezTo>
                  <a:cubicBezTo>
                    <a:pt x="101" y="188"/>
                    <a:pt x="103" y="186"/>
                    <a:pt x="103" y="184"/>
                  </a:cubicBezTo>
                  <a:cubicBezTo>
                    <a:pt x="103" y="179"/>
                    <a:pt x="103" y="175"/>
                    <a:pt x="103" y="171"/>
                  </a:cubicBezTo>
                  <a:cubicBezTo>
                    <a:pt x="103" y="170"/>
                    <a:pt x="102" y="169"/>
                    <a:pt x="101" y="168"/>
                  </a:cubicBezTo>
                  <a:cubicBezTo>
                    <a:pt x="101" y="168"/>
                    <a:pt x="99" y="167"/>
                    <a:pt x="98" y="167"/>
                  </a:cubicBezTo>
                  <a:cubicBezTo>
                    <a:pt x="97" y="167"/>
                    <a:pt x="96" y="168"/>
                    <a:pt x="95" y="169"/>
                  </a:cubicBezTo>
                  <a:close/>
                  <a:moveTo>
                    <a:pt x="155" y="146"/>
                  </a:moveTo>
                  <a:cubicBezTo>
                    <a:pt x="153" y="147"/>
                    <a:pt x="151" y="149"/>
                    <a:pt x="152" y="151"/>
                  </a:cubicBezTo>
                  <a:cubicBezTo>
                    <a:pt x="153" y="154"/>
                    <a:pt x="154" y="156"/>
                    <a:pt x="155" y="158"/>
                  </a:cubicBezTo>
                  <a:cubicBezTo>
                    <a:pt x="155" y="158"/>
                    <a:pt x="155" y="158"/>
                    <a:pt x="155" y="159"/>
                  </a:cubicBezTo>
                  <a:cubicBezTo>
                    <a:pt x="156" y="160"/>
                    <a:pt x="156" y="161"/>
                    <a:pt x="157" y="162"/>
                  </a:cubicBezTo>
                  <a:cubicBezTo>
                    <a:pt x="157" y="162"/>
                    <a:pt x="157" y="162"/>
                    <a:pt x="157" y="162"/>
                  </a:cubicBezTo>
                  <a:cubicBezTo>
                    <a:pt x="158" y="163"/>
                    <a:pt x="159" y="164"/>
                    <a:pt x="160" y="164"/>
                  </a:cubicBezTo>
                  <a:cubicBezTo>
                    <a:pt x="161" y="164"/>
                    <a:pt x="162" y="164"/>
                    <a:pt x="163" y="163"/>
                  </a:cubicBezTo>
                  <a:cubicBezTo>
                    <a:pt x="164" y="163"/>
                    <a:pt x="165" y="162"/>
                    <a:pt x="165" y="161"/>
                  </a:cubicBezTo>
                  <a:cubicBezTo>
                    <a:pt x="165" y="159"/>
                    <a:pt x="165" y="158"/>
                    <a:pt x="164" y="157"/>
                  </a:cubicBezTo>
                  <a:cubicBezTo>
                    <a:pt x="164" y="156"/>
                    <a:pt x="163" y="154"/>
                    <a:pt x="162" y="153"/>
                  </a:cubicBezTo>
                  <a:cubicBezTo>
                    <a:pt x="161" y="151"/>
                    <a:pt x="161" y="150"/>
                    <a:pt x="160" y="149"/>
                  </a:cubicBezTo>
                  <a:cubicBezTo>
                    <a:pt x="160" y="147"/>
                    <a:pt x="158" y="146"/>
                    <a:pt x="156" y="146"/>
                  </a:cubicBezTo>
                  <a:cubicBezTo>
                    <a:pt x="156" y="146"/>
                    <a:pt x="155" y="146"/>
                    <a:pt x="155" y="146"/>
                  </a:cubicBezTo>
                  <a:close/>
                  <a:moveTo>
                    <a:pt x="176" y="99"/>
                  </a:moveTo>
                  <a:cubicBezTo>
                    <a:pt x="175" y="100"/>
                    <a:pt x="174" y="100"/>
                    <a:pt x="174" y="102"/>
                  </a:cubicBezTo>
                  <a:cubicBezTo>
                    <a:pt x="173" y="103"/>
                    <a:pt x="174" y="104"/>
                    <a:pt x="174" y="105"/>
                  </a:cubicBezTo>
                  <a:cubicBezTo>
                    <a:pt x="175" y="106"/>
                    <a:pt x="176" y="107"/>
                    <a:pt x="177" y="107"/>
                  </a:cubicBezTo>
                  <a:cubicBezTo>
                    <a:pt x="180" y="107"/>
                    <a:pt x="182" y="107"/>
                    <a:pt x="184" y="108"/>
                  </a:cubicBezTo>
                  <a:cubicBezTo>
                    <a:pt x="184" y="108"/>
                    <a:pt x="184" y="108"/>
                    <a:pt x="185" y="108"/>
                  </a:cubicBezTo>
                  <a:cubicBezTo>
                    <a:pt x="186" y="108"/>
                    <a:pt x="187" y="108"/>
                    <a:pt x="188" y="108"/>
                  </a:cubicBezTo>
                  <a:cubicBezTo>
                    <a:pt x="190" y="109"/>
                    <a:pt x="193" y="107"/>
                    <a:pt x="193" y="105"/>
                  </a:cubicBezTo>
                  <a:cubicBezTo>
                    <a:pt x="194" y="103"/>
                    <a:pt x="192" y="100"/>
                    <a:pt x="190" y="100"/>
                  </a:cubicBezTo>
                  <a:cubicBezTo>
                    <a:pt x="186" y="99"/>
                    <a:pt x="183" y="99"/>
                    <a:pt x="179" y="98"/>
                  </a:cubicBezTo>
                  <a:cubicBezTo>
                    <a:pt x="178" y="98"/>
                    <a:pt x="178" y="98"/>
                    <a:pt x="178" y="98"/>
                  </a:cubicBezTo>
                  <a:cubicBezTo>
                    <a:pt x="177" y="98"/>
                    <a:pt x="176" y="98"/>
                    <a:pt x="176" y="99"/>
                  </a:cubicBezTo>
                  <a:close/>
                  <a:moveTo>
                    <a:pt x="186" y="40"/>
                  </a:moveTo>
                  <a:cubicBezTo>
                    <a:pt x="184" y="41"/>
                    <a:pt x="181" y="43"/>
                    <a:pt x="178" y="44"/>
                  </a:cubicBezTo>
                  <a:cubicBezTo>
                    <a:pt x="178" y="45"/>
                    <a:pt x="177" y="45"/>
                    <a:pt x="177" y="45"/>
                  </a:cubicBezTo>
                  <a:cubicBezTo>
                    <a:pt x="176" y="46"/>
                    <a:pt x="174" y="47"/>
                    <a:pt x="173" y="48"/>
                  </a:cubicBezTo>
                  <a:cubicBezTo>
                    <a:pt x="171" y="49"/>
                    <a:pt x="170" y="52"/>
                    <a:pt x="171" y="54"/>
                  </a:cubicBezTo>
                  <a:cubicBezTo>
                    <a:pt x="172" y="54"/>
                    <a:pt x="173" y="55"/>
                    <a:pt x="174" y="55"/>
                  </a:cubicBezTo>
                  <a:cubicBezTo>
                    <a:pt x="175" y="56"/>
                    <a:pt x="176" y="55"/>
                    <a:pt x="177" y="55"/>
                  </a:cubicBezTo>
                  <a:cubicBezTo>
                    <a:pt x="181" y="53"/>
                    <a:pt x="184" y="51"/>
                    <a:pt x="187" y="49"/>
                  </a:cubicBezTo>
                  <a:cubicBezTo>
                    <a:pt x="188" y="49"/>
                    <a:pt x="188" y="49"/>
                    <a:pt x="189" y="48"/>
                  </a:cubicBezTo>
                  <a:cubicBezTo>
                    <a:pt x="190" y="48"/>
                    <a:pt x="191" y="47"/>
                    <a:pt x="192" y="46"/>
                  </a:cubicBezTo>
                  <a:cubicBezTo>
                    <a:pt x="192" y="45"/>
                    <a:pt x="192" y="44"/>
                    <a:pt x="192" y="43"/>
                  </a:cubicBezTo>
                  <a:cubicBezTo>
                    <a:pt x="192" y="42"/>
                    <a:pt x="191" y="41"/>
                    <a:pt x="190" y="40"/>
                  </a:cubicBezTo>
                  <a:cubicBezTo>
                    <a:pt x="189" y="40"/>
                    <a:pt x="188" y="40"/>
                    <a:pt x="188" y="40"/>
                  </a:cubicBezTo>
                  <a:cubicBezTo>
                    <a:pt x="187" y="40"/>
                    <a:pt x="187" y="40"/>
                    <a:pt x="186" y="40"/>
                  </a:cubicBezTo>
                  <a:close/>
                  <a:moveTo>
                    <a:pt x="133" y="0"/>
                  </a:moveTo>
                  <a:cubicBezTo>
                    <a:pt x="132" y="0"/>
                    <a:pt x="131" y="1"/>
                    <a:pt x="131" y="2"/>
                  </a:cubicBezTo>
                  <a:cubicBezTo>
                    <a:pt x="128" y="6"/>
                    <a:pt x="126" y="11"/>
                    <a:pt x="124" y="15"/>
                  </a:cubicBezTo>
                  <a:cubicBezTo>
                    <a:pt x="124" y="15"/>
                    <a:pt x="124" y="15"/>
                    <a:pt x="124" y="15"/>
                  </a:cubicBezTo>
                  <a:cubicBezTo>
                    <a:pt x="123" y="16"/>
                    <a:pt x="123" y="17"/>
                    <a:pt x="122" y="18"/>
                  </a:cubicBezTo>
                  <a:cubicBezTo>
                    <a:pt x="122" y="19"/>
                    <a:pt x="121" y="20"/>
                    <a:pt x="121" y="21"/>
                  </a:cubicBezTo>
                  <a:cubicBezTo>
                    <a:pt x="120" y="23"/>
                    <a:pt x="121" y="25"/>
                    <a:pt x="123" y="26"/>
                  </a:cubicBezTo>
                  <a:cubicBezTo>
                    <a:pt x="125" y="27"/>
                    <a:pt x="128" y="27"/>
                    <a:pt x="129" y="24"/>
                  </a:cubicBezTo>
                  <a:cubicBezTo>
                    <a:pt x="132" y="18"/>
                    <a:pt x="135" y="12"/>
                    <a:pt x="138" y="6"/>
                  </a:cubicBezTo>
                  <a:cubicBezTo>
                    <a:pt x="140" y="4"/>
                    <a:pt x="139" y="1"/>
                    <a:pt x="137" y="0"/>
                  </a:cubicBezTo>
                  <a:cubicBezTo>
                    <a:pt x="136" y="0"/>
                    <a:pt x="135" y="0"/>
                    <a:pt x="134" y="0"/>
                  </a:cubicBezTo>
                  <a:cubicBezTo>
                    <a:pt x="134" y="0"/>
                    <a:pt x="134" y="0"/>
                    <a:pt x="133" y="0"/>
                  </a:cubicBezTo>
                  <a:close/>
                  <a:moveTo>
                    <a:pt x="35" y="151"/>
                  </a:moveTo>
                  <a:cubicBezTo>
                    <a:pt x="31" y="154"/>
                    <a:pt x="27" y="156"/>
                    <a:pt x="23" y="159"/>
                  </a:cubicBezTo>
                  <a:cubicBezTo>
                    <a:pt x="21" y="161"/>
                    <a:pt x="21" y="163"/>
                    <a:pt x="22" y="165"/>
                  </a:cubicBezTo>
                  <a:cubicBezTo>
                    <a:pt x="23" y="167"/>
                    <a:pt x="26" y="168"/>
                    <a:pt x="28" y="166"/>
                  </a:cubicBezTo>
                  <a:cubicBezTo>
                    <a:pt x="31" y="165"/>
                    <a:pt x="33" y="163"/>
                    <a:pt x="36" y="161"/>
                  </a:cubicBezTo>
                  <a:cubicBezTo>
                    <a:pt x="36" y="161"/>
                    <a:pt x="36" y="161"/>
                    <a:pt x="36" y="161"/>
                  </a:cubicBezTo>
                  <a:cubicBezTo>
                    <a:pt x="37" y="160"/>
                    <a:pt x="39" y="159"/>
                    <a:pt x="40" y="158"/>
                  </a:cubicBezTo>
                  <a:cubicBezTo>
                    <a:pt x="42" y="156"/>
                    <a:pt x="43" y="154"/>
                    <a:pt x="41" y="152"/>
                  </a:cubicBezTo>
                  <a:cubicBezTo>
                    <a:pt x="41" y="151"/>
                    <a:pt x="39" y="150"/>
                    <a:pt x="37" y="150"/>
                  </a:cubicBezTo>
                  <a:cubicBezTo>
                    <a:pt x="37" y="150"/>
                    <a:pt x="36" y="150"/>
                    <a:pt x="35" y="151"/>
                  </a:cubicBezTo>
                  <a:close/>
                  <a:moveTo>
                    <a:pt x="1" y="80"/>
                  </a:moveTo>
                  <a:cubicBezTo>
                    <a:pt x="0" y="81"/>
                    <a:pt x="0" y="82"/>
                    <a:pt x="0" y="83"/>
                  </a:cubicBezTo>
                  <a:cubicBezTo>
                    <a:pt x="0" y="84"/>
                    <a:pt x="0" y="85"/>
                    <a:pt x="1" y="86"/>
                  </a:cubicBezTo>
                  <a:cubicBezTo>
                    <a:pt x="2" y="87"/>
                    <a:pt x="3" y="87"/>
                    <a:pt x="4" y="87"/>
                  </a:cubicBezTo>
                  <a:cubicBezTo>
                    <a:pt x="10" y="87"/>
                    <a:pt x="15" y="87"/>
                    <a:pt x="20" y="88"/>
                  </a:cubicBezTo>
                  <a:cubicBezTo>
                    <a:pt x="22" y="88"/>
                    <a:pt x="23" y="87"/>
                    <a:pt x="23" y="86"/>
                  </a:cubicBezTo>
                  <a:cubicBezTo>
                    <a:pt x="24" y="85"/>
                    <a:pt x="25" y="84"/>
                    <a:pt x="24" y="83"/>
                  </a:cubicBezTo>
                  <a:cubicBezTo>
                    <a:pt x="24" y="82"/>
                    <a:pt x="24" y="81"/>
                    <a:pt x="23" y="80"/>
                  </a:cubicBezTo>
                  <a:cubicBezTo>
                    <a:pt x="22" y="79"/>
                    <a:pt x="21" y="79"/>
                    <a:pt x="20" y="79"/>
                  </a:cubicBezTo>
                  <a:cubicBezTo>
                    <a:pt x="18" y="79"/>
                    <a:pt x="17" y="79"/>
                    <a:pt x="15" y="79"/>
                  </a:cubicBezTo>
                  <a:cubicBezTo>
                    <a:pt x="15" y="79"/>
                    <a:pt x="15" y="79"/>
                    <a:pt x="14" y="79"/>
                  </a:cubicBezTo>
                  <a:cubicBezTo>
                    <a:pt x="11" y="79"/>
                    <a:pt x="7" y="79"/>
                    <a:pt x="4" y="79"/>
                  </a:cubicBezTo>
                  <a:cubicBezTo>
                    <a:pt x="4" y="79"/>
                    <a:pt x="4" y="79"/>
                    <a:pt x="3" y="79"/>
                  </a:cubicBezTo>
                  <a:cubicBezTo>
                    <a:pt x="2" y="79"/>
                    <a:pt x="1" y="79"/>
                    <a:pt x="1" y="80"/>
                  </a:cubicBezTo>
                  <a:close/>
                </a:path>
              </a:pathLst>
            </a:custGeom>
            <a:solidFill>
              <a:srgbClr val="FFFFFF"/>
            </a:solidFill>
            <a:ln>
              <a:noFill/>
            </a:ln>
          </p:spPr>
          <p:txBody>
            <a:bodyPr vert="horz" wrap="square" lIns="91440" tIns="45720" rIns="91440" bIns="45720" numCol="1" anchor="t" anchorCtr="0" compatLnSpc="1"/>
            <a:p>
              <a:endParaRPr lang="zh-CN" altLang="en-US" dirty="0">
                <a:solidFill>
                  <a:srgbClr val="000000"/>
                </a:solidFill>
                <a:latin typeface="微软雅黑" panose="020B0503020204020204" charset="-122"/>
                <a:ea typeface="微软雅黑" panose="020B0503020204020204" charset="-122"/>
              </a:endParaRPr>
            </a:p>
          </p:txBody>
        </p:sp>
      </p:grpSp>
      <p:sp>
        <p:nvSpPr>
          <p:cNvPr id="10" name="文本框 9"/>
          <p:cNvSpPr txBox="1"/>
          <p:nvPr>
            <p:custDataLst>
              <p:tags r:id="rId18"/>
            </p:custDataLst>
          </p:nvPr>
        </p:nvSpPr>
        <p:spPr>
          <a:xfrm>
            <a:off x="1737580" y="2755818"/>
            <a:ext cx="1577532" cy="1053809"/>
          </a:xfrm>
          <a:prstGeom prst="rect">
            <a:avLst/>
          </a:prstGeom>
          <a:noFill/>
        </p:spPr>
        <p:txBody>
          <a:bodyPr vert="horz" wrap="square" lIns="91440" tIns="45720" rIns="91440" bIns="45720" rtlCol="0" anchor="t" anchorCtr="0">
            <a:normAutofit/>
          </a:bodyPr>
          <a:p>
            <a:pPr marL="0" lvl="0" indent="0" algn="r" fontAlgn="auto">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sym typeface="+mn-ea"/>
              </a:rPr>
              <a:t>唯一全部由直线构成的图形</a:t>
            </a:r>
            <a:endParaRPr lang="zh-CN" altLang="en-US" sz="1600" spc="12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custDataLst>
              <p:tags r:id="rId19"/>
            </p:custDataLst>
          </p:nvPr>
        </p:nvSpPr>
        <p:spPr>
          <a:xfrm>
            <a:off x="2375535" y="2308225"/>
            <a:ext cx="939800" cy="417195"/>
          </a:xfrm>
          <a:prstGeom prst="rect">
            <a:avLst/>
          </a:prstGeom>
          <a:noFill/>
        </p:spPr>
        <p:txBody>
          <a:bodyPr wrap="square" rtlCol="0" anchor="ctr" anchorCtr="0">
            <a:noAutofit/>
          </a:bodyPr>
          <a:p>
            <a:pPr marL="0" algn="r">
              <a:lnSpc>
                <a:spcPct val="100000"/>
              </a:lnSpc>
              <a:spcBef>
                <a:spcPts val="0"/>
              </a:spcBef>
              <a:spcAft>
                <a:spcPts val="800"/>
              </a:spcAft>
            </a:pPr>
            <a:r>
              <a:rPr lang="zh-CN" altLang="en-US" sz="1600" b="1" spc="80" dirty="0">
                <a:solidFill>
                  <a:srgbClr val="5454D4"/>
                </a:solidFill>
                <a:latin typeface="微软雅黑" panose="020B0503020204020204" charset="-122"/>
                <a:ea typeface="微软雅黑" panose="020B0503020204020204" charset="-122"/>
                <a:cs typeface="Arial" panose="020B0604020202020204" pitchFamily="34" charset="0"/>
              </a:rPr>
              <a:t>图形</a:t>
            </a:r>
            <a:r>
              <a:rPr lang="en-US" altLang="zh-CN" sz="1600" b="1" spc="80" dirty="0">
                <a:solidFill>
                  <a:srgbClr val="5454D4"/>
                </a:solidFill>
                <a:latin typeface="微软雅黑" panose="020B0503020204020204" charset="-122"/>
                <a:ea typeface="微软雅黑" panose="020B0503020204020204" charset="-122"/>
                <a:cs typeface="Arial" panose="020B0604020202020204" pitchFamily="34" charset="0"/>
              </a:rPr>
              <a:t>B</a:t>
            </a:r>
            <a:endParaRPr lang="en-US" altLang="zh-CN" sz="1600" b="1" spc="80" dirty="0">
              <a:solidFill>
                <a:srgbClr val="5454D4"/>
              </a:solidFill>
              <a:latin typeface="微软雅黑" panose="020B0503020204020204" charset="-122"/>
              <a:ea typeface="微软雅黑" panose="020B0503020204020204" charset="-122"/>
              <a:cs typeface="Arial" panose="020B0604020202020204" pitchFamily="34" charset="0"/>
            </a:endParaRPr>
          </a:p>
        </p:txBody>
      </p:sp>
      <p:grpSp>
        <p:nvGrpSpPr>
          <p:cNvPr id="28" name="组合 27"/>
          <p:cNvGrpSpPr/>
          <p:nvPr>
            <p:custDataLst>
              <p:tags r:id="rId20"/>
            </p:custDataLst>
          </p:nvPr>
        </p:nvGrpSpPr>
        <p:grpSpPr>
          <a:xfrm rot="298766">
            <a:off x="3835653" y="3177305"/>
            <a:ext cx="192817" cy="328361"/>
            <a:chOff x="5065356" y="2688091"/>
            <a:chExt cx="402771" cy="684317"/>
          </a:xfrm>
        </p:grpSpPr>
        <p:sp>
          <p:nvSpPr>
            <p:cNvPr id="29" name="Freeform 88"/>
            <p:cNvSpPr>
              <a:spLocks noEditPoints="1"/>
            </p:cNvSpPr>
            <p:nvPr>
              <p:custDataLst>
                <p:tags r:id="rId21"/>
              </p:custDataLst>
            </p:nvPr>
          </p:nvSpPr>
          <p:spPr bwMode="auto">
            <a:xfrm rot="620360">
              <a:off x="5065356" y="3073411"/>
              <a:ext cx="267116" cy="298997"/>
            </a:xfrm>
            <a:custGeom>
              <a:avLst/>
              <a:gdLst>
                <a:gd name="T0" fmla="*/ 98 w 171"/>
                <a:gd name="T1" fmla="*/ 88 h 191"/>
                <a:gd name="T2" fmla="*/ 98 w 171"/>
                <a:gd name="T3" fmla="*/ 88 h 191"/>
                <a:gd name="T4" fmla="*/ 78 w 171"/>
                <a:gd name="T5" fmla="*/ 89 h 191"/>
                <a:gd name="T6" fmla="*/ 78 w 171"/>
                <a:gd name="T7" fmla="*/ 89 h 191"/>
                <a:gd name="T8" fmla="*/ 137 w 171"/>
                <a:gd name="T9" fmla="*/ 68 h 191"/>
                <a:gd name="T10" fmla="*/ 89 w 171"/>
                <a:gd name="T11" fmla="*/ 4 h 191"/>
                <a:gd name="T12" fmla="*/ 75 w 171"/>
                <a:gd name="T13" fmla="*/ 71 h 191"/>
                <a:gd name="T14" fmla="*/ 63 w 171"/>
                <a:gd name="T15" fmla="*/ 58 h 191"/>
                <a:gd name="T16" fmla="*/ 25 w 171"/>
                <a:gd name="T17" fmla="*/ 33 h 191"/>
                <a:gd name="T18" fmla="*/ 17 w 171"/>
                <a:gd name="T19" fmla="*/ 32 h 191"/>
                <a:gd name="T20" fmla="*/ 10 w 171"/>
                <a:gd name="T21" fmla="*/ 34 h 191"/>
                <a:gd name="T22" fmla="*/ 5 w 171"/>
                <a:gd name="T23" fmla="*/ 37 h 191"/>
                <a:gd name="T24" fmla="*/ 1 w 171"/>
                <a:gd name="T25" fmla="*/ 46 h 191"/>
                <a:gd name="T26" fmla="*/ 8 w 171"/>
                <a:gd name="T27" fmla="*/ 71 h 191"/>
                <a:gd name="T28" fmla="*/ 40 w 171"/>
                <a:gd name="T29" fmla="*/ 92 h 191"/>
                <a:gd name="T30" fmla="*/ 79 w 171"/>
                <a:gd name="T31" fmla="*/ 98 h 191"/>
                <a:gd name="T32" fmla="*/ 79 w 171"/>
                <a:gd name="T33" fmla="*/ 129 h 191"/>
                <a:gd name="T34" fmla="*/ 79 w 171"/>
                <a:gd name="T35" fmla="*/ 142 h 191"/>
                <a:gd name="T36" fmla="*/ 79 w 171"/>
                <a:gd name="T37" fmla="*/ 166 h 191"/>
                <a:gd name="T38" fmla="*/ 82 w 171"/>
                <a:gd name="T39" fmla="*/ 183 h 191"/>
                <a:gd name="T40" fmla="*/ 89 w 171"/>
                <a:gd name="T41" fmla="*/ 191 h 191"/>
                <a:gd name="T42" fmla="*/ 98 w 171"/>
                <a:gd name="T43" fmla="*/ 188 h 191"/>
                <a:gd name="T44" fmla="*/ 100 w 171"/>
                <a:gd name="T45" fmla="*/ 181 h 191"/>
                <a:gd name="T46" fmla="*/ 98 w 171"/>
                <a:gd name="T47" fmla="*/ 170 h 191"/>
                <a:gd name="T48" fmla="*/ 94 w 171"/>
                <a:gd name="T49" fmla="*/ 139 h 191"/>
                <a:gd name="T50" fmla="*/ 94 w 171"/>
                <a:gd name="T51" fmla="*/ 95 h 191"/>
                <a:gd name="T52" fmla="*/ 115 w 171"/>
                <a:gd name="T53" fmla="*/ 101 h 191"/>
                <a:gd name="T54" fmla="*/ 152 w 171"/>
                <a:gd name="T55" fmla="*/ 97 h 191"/>
                <a:gd name="T56" fmla="*/ 169 w 171"/>
                <a:gd name="T57" fmla="*/ 83 h 191"/>
                <a:gd name="T58" fmla="*/ 170 w 171"/>
                <a:gd name="T59" fmla="*/ 70 h 191"/>
                <a:gd name="T60" fmla="*/ 168 w 171"/>
                <a:gd name="T61" fmla="*/ 66 h 191"/>
                <a:gd name="T62" fmla="*/ 161 w 171"/>
                <a:gd name="T63" fmla="*/ 61 h 191"/>
                <a:gd name="T64" fmla="*/ 146 w 171"/>
                <a:gd name="T65" fmla="*/ 58 h 191"/>
                <a:gd name="T66" fmla="*/ 138 w 171"/>
                <a:gd name="T67" fmla="*/ 59 h 191"/>
                <a:gd name="T68" fmla="*/ 94 w 171"/>
                <a:gd name="T69" fmla="*/ 81 h 191"/>
                <a:gd name="T70" fmla="*/ 100 w 171"/>
                <a:gd name="T71" fmla="*/ 6 h 191"/>
                <a:gd name="T72" fmla="*/ 96 w 171"/>
                <a:gd name="T73" fmla="*/ 1 h 191"/>
                <a:gd name="T74" fmla="*/ 94 w 171"/>
                <a:gd name="T75" fmla="*/ 1 h 191"/>
                <a:gd name="T76" fmla="*/ 89 w 171"/>
                <a:gd name="T7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91">
                  <a:moveTo>
                    <a:pt x="98" y="88"/>
                  </a:moveTo>
                  <a:cubicBezTo>
                    <a:pt x="98" y="88"/>
                    <a:pt x="98" y="88"/>
                    <a:pt x="98" y="88"/>
                  </a:cubicBezTo>
                  <a:cubicBezTo>
                    <a:pt x="99" y="88"/>
                    <a:pt x="99" y="88"/>
                    <a:pt x="99" y="88"/>
                  </a:cubicBezTo>
                  <a:cubicBezTo>
                    <a:pt x="99" y="88"/>
                    <a:pt x="99" y="88"/>
                    <a:pt x="98" y="88"/>
                  </a:cubicBezTo>
                  <a:close/>
                  <a:moveTo>
                    <a:pt x="78" y="89"/>
                  </a:moveTo>
                  <a:cubicBezTo>
                    <a:pt x="78" y="89"/>
                    <a:pt x="78" y="89"/>
                    <a:pt x="78" y="89"/>
                  </a:cubicBezTo>
                  <a:cubicBezTo>
                    <a:pt x="78" y="89"/>
                    <a:pt x="78" y="89"/>
                    <a:pt x="78" y="89"/>
                  </a:cubicBezTo>
                  <a:cubicBezTo>
                    <a:pt x="78" y="89"/>
                    <a:pt x="78" y="89"/>
                    <a:pt x="78" y="89"/>
                  </a:cubicBezTo>
                  <a:close/>
                  <a:moveTo>
                    <a:pt x="138" y="68"/>
                  </a:moveTo>
                  <a:cubicBezTo>
                    <a:pt x="138" y="68"/>
                    <a:pt x="138" y="68"/>
                    <a:pt x="137" y="68"/>
                  </a:cubicBezTo>
                  <a:cubicBezTo>
                    <a:pt x="138" y="68"/>
                    <a:pt x="138" y="68"/>
                    <a:pt x="138" y="68"/>
                  </a:cubicBezTo>
                  <a:close/>
                  <a:moveTo>
                    <a:pt x="89" y="4"/>
                  </a:moveTo>
                  <a:cubicBezTo>
                    <a:pt x="85" y="28"/>
                    <a:pt x="82" y="53"/>
                    <a:pt x="80" y="77"/>
                  </a:cubicBezTo>
                  <a:cubicBezTo>
                    <a:pt x="79" y="75"/>
                    <a:pt x="77" y="73"/>
                    <a:pt x="75" y="71"/>
                  </a:cubicBezTo>
                  <a:cubicBezTo>
                    <a:pt x="73" y="69"/>
                    <a:pt x="71" y="67"/>
                    <a:pt x="69" y="65"/>
                  </a:cubicBezTo>
                  <a:cubicBezTo>
                    <a:pt x="67" y="63"/>
                    <a:pt x="65" y="60"/>
                    <a:pt x="63" y="58"/>
                  </a:cubicBezTo>
                  <a:cubicBezTo>
                    <a:pt x="55" y="50"/>
                    <a:pt x="47" y="41"/>
                    <a:pt x="36" y="37"/>
                  </a:cubicBezTo>
                  <a:cubicBezTo>
                    <a:pt x="33" y="35"/>
                    <a:pt x="29" y="34"/>
                    <a:pt x="25" y="33"/>
                  </a:cubicBezTo>
                  <a:cubicBezTo>
                    <a:pt x="23" y="32"/>
                    <a:pt x="21" y="32"/>
                    <a:pt x="20" y="32"/>
                  </a:cubicBezTo>
                  <a:cubicBezTo>
                    <a:pt x="19" y="32"/>
                    <a:pt x="18" y="32"/>
                    <a:pt x="17" y="32"/>
                  </a:cubicBezTo>
                  <a:cubicBezTo>
                    <a:pt x="16" y="32"/>
                    <a:pt x="15" y="32"/>
                    <a:pt x="15" y="32"/>
                  </a:cubicBezTo>
                  <a:cubicBezTo>
                    <a:pt x="13" y="33"/>
                    <a:pt x="11" y="33"/>
                    <a:pt x="10" y="34"/>
                  </a:cubicBezTo>
                  <a:cubicBezTo>
                    <a:pt x="9" y="34"/>
                    <a:pt x="8" y="34"/>
                    <a:pt x="7" y="35"/>
                  </a:cubicBezTo>
                  <a:cubicBezTo>
                    <a:pt x="6" y="35"/>
                    <a:pt x="6" y="36"/>
                    <a:pt x="5" y="37"/>
                  </a:cubicBezTo>
                  <a:cubicBezTo>
                    <a:pt x="4" y="38"/>
                    <a:pt x="3" y="39"/>
                    <a:pt x="2" y="41"/>
                  </a:cubicBezTo>
                  <a:cubicBezTo>
                    <a:pt x="1" y="42"/>
                    <a:pt x="1" y="44"/>
                    <a:pt x="1" y="46"/>
                  </a:cubicBezTo>
                  <a:cubicBezTo>
                    <a:pt x="0" y="51"/>
                    <a:pt x="1" y="56"/>
                    <a:pt x="2" y="60"/>
                  </a:cubicBezTo>
                  <a:cubicBezTo>
                    <a:pt x="3" y="64"/>
                    <a:pt x="5" y="68"/>
                    <a:pt x="8" y="71"/>
                  </a:cubicBezTo>
                  <a:cubicBezTo>
                    <a:pt x="13" y="78"/>
                    <a:pt x="20" y="83"/>
                    <a:pt x="28" y="87"/>
                  </a:cubicBezTo>
                  <a:cubicBezTo>
                    <a:pt x="32" y="89"/>
                    <a:pt x="36" y="90"/>
                    <a:pt x="40" y="92"/>
                  </a:cubicBezTo>
                  <a:cubicBezTo>
                    <a:pt x="45" y="93"/>
                    <a:pt x="49" y="94"/>
                    <a:pt x="53" y="95"/>
                  </a:cubicBezTo>
                  <a:cubicBezTo>
                    <a:pt x="62" y="97"/>
                    <a:pt x="71" y="98"/>
                    <a:pt x="79" y="98"/>
                  </a:cubicBezTo>
                  <a:cubicBezTo>
                    <a:pt x="79" y="98"/>
                    <a:pt x="79" y="98"/>
                    <a:pt x="79" y="98"/>
                  </a:cubicBezTo>
                  <a:cubicBezTo>
                    <a:pt x="79" y="108"/>
                    <a:pt x="79" y="119"/>
                    <a:pt x="79" y="129"/>
                  </a:cubicBezTo>
                  <a:cubicBezTo>
                    <a:pt x="79" y="133"/>
                    <a:pt x="79" y="136"/>
                    <a:pt x="79" y="139"/>
                  </a:cubicBezTo>
                  <a:cubicBezTo>
                    <a:pt x="79" y="140"/>
                    <a:pt x="79" y="141"/>
                    <a:pt x="79" y="142"/>
                  </a:cubicBezTo>
                  <a:cubicBezTo>
                    <a:pt x="79" y="144"/>
                    <a:pt x="79" y="146"/>
                    <a:pt x="79" y="148"/>
                  </a:cubicBezTo>
                  <a:cubicBezTo>
                    <a:pt x="79" y="154"/>
                    <a:pt x="79" y="160"/>
                    <a:pt x="79" y="166"/>
                  </a:cubicBezTo>
                  <a:cubicBezTo>
                    <a:pt x="80" y="169"/>
                    <a:pt x="80" y="172"/>
                    <a:pt x="80" y="175"/>
                  </a:cubicBezTo>
                  <a:cubicBezTo>
                    <a:pt x="81" y="178"/>
                    <a:pt x="81" y="180"/>
                    <a:pt x="82" y="183"/>
                  </a:cubicBezTo>
                  <a:cubicBezTo>
                    <a:pt x="83" y="185"/>
                    <a:pt x="84" y="188"/>
                    <a:pt x="86" y="189"/>
                  </a:cubicBezTo>
                  <a:cubicBezTo>
                    <a:pt x="87" y="190"/>
                    <a:pt x="88" y="191"/>
                    <a:pt x="89" y="191"/>
                  </a:cubicBezTo>
                  <a:cubicBezTo>
                    <a:pt x="91" y="191"/>
                    <a:pt x="92" y="191"/>
                    <a:pt x="94" y="191"/>
                  </a:cubicBezTo>
                  <a:cubicBezTo>
                    <a:pt x="95" y="190"/>
                    <a:pt x="97" y="189"/>
                    <a:pt x="98" y="188"/>
                  </a:cubicBezTo>
                  <a:cubicBezTo>
                    <a:pt x="98" y="187"/>
                    <a:pt x="99" y="186"/>
                    <a:pt x="99" y="185"/>
                  </a:cubicBezTo>
                  <a:cubicBezTo>
                    <a:pt x="100" y="184"/>
                    <a:pt x="100" y="183"/>
                    <a:pt x="100" y="181"/>
                  </a:cubicBezTo>
                  <a:cubicBezTo>
                    <a:pt x="100" y="179"/>
                    <a:pt x="99" y="177"/>
                    <a:pt x="99" y="175"/>
                  </a:cubicBezTo>
                  <a:cubicBezTo>
                    <a:pt x="99" y="173"/>
                    <a:pt x="98" y="171"/>
                    <a:pt x="98" y="170"/>
                  </a:cubicBezTo>
                  <a:cubicBezTo>
                    <a:pt x="97" y="165"/>
                    <a:pt x="96" y="160"/>
                    <a:pt x="96" y="155"/>
                  </a:cubicBezTo>
                  <a:cubicBezTo>
                    <a:pt x="95" y="150"/>
                    <a:pt x="95" y="145"/>
                    <a:pt x="94" y="139"/>
                  </a:cubicBezTo>
                  <a:cubicBezTo>
                    <a:pt x="94" y="129"/>
                    <a:pt x="94" y="118"/>
                    <a:pt x="93" y="108"/>
                  </a:cubicBezTo>
                  <a:cubicBezTo>
                    <a:pt x="93" y="104"/>
                    <a:pt x="93" y="100"/>
                    <a:pt x="94" y="95"/>
                  </a:cubicBezTo>
                  <a:cubicBezTo>
                    <a:pt x="94" y="96"/>
                    <a:pt x="94" y="96"/>
                    <a:pt x="94" y="96"/>
                  </a:cubicBezTo>
                  <a:cubicBezTo>
                    <a:pt x="101" y="99"/>
                    <a:pt x="108" y="100"/>
                    <a:pt x="115" y="101"/>
                  </a:cubicBezTo>
                  <a:cubicBezTo>
                    <a:pt x="123" y="102"/>
                    <a:pt x="132" y="102"/>
                    <a:pt x="140" y="100"/>
                  </a:cubicBezTo>
                  <a:cubicBezTo>
                    <a:pt x="144" y="100"/>
                    <a:pt x="148" y="99"/>
                    <a:pt x="152" y="97"/>
                  </a:cubicBezTo>
                  <a:cubicBezTo>
                    <a:pt x="156" y="96"/>
                    <a:pt x="159" y="94"/>
                    <a:pt x="162" y="92"/>
                  </a:cubicBezTo>
                  <a:cubicBezTo>
                    <a:pt x="165" y="89"/>
                    <a:pt x="167" y="86"/>
                    <a:pt x="169" y="83"/>
                  </a:cubicBezTo>
                  <a:cubicBezTo>
                    <a:pt x="169" y="81"/>
                    <a:pt x="170" y="79"/>
                    <a:pt x="170" y="77"/>
                  </a:cubicBezTo>
                  <a:cubicBezTo>
                    <a:pt x="171" y="75"/>
                    <a:pt x="171" y="72"/>
                    <a:pt x="170" y="70"/>
                  </a:cubicBezTo>
                  <a:cubicBezTo>
                    <a:pt x="170" y="69"/>
                    <a:pt x="169" y="69"/>
                    <a:pt x="169" y="68"/>
                  </a:cubicBezTo>
                  <a:cubicBezTo>
                    <a:pt x="169" y="67"/>
                    <a:pt x="168" y="67"/>
                    <a:pt x="168" y="66"/>
                  </a:cubicBezTo>
                  <a:cubicBezTo>
                    <a:pt x="167" y="65"/>
                    <a:pt x="166" y="64"/>
                    <a:pt x="165" y="63"/>
                  </a:cubicBezTo>
                  <a:cubicBezTo>
                    <a:pt x="163" y="62"/>
                    <a:pt x="162" y="62"/>
                    <a:pt x="161" y="61"/>
                  </a:cubicBezTo>
                  <a:cubicBezTo>
                    <a:pt x="159" y="60"/>
                    <a:pt x="157" y="60"/>
                    <a:pt x="156" y="59"/>
                  </a:cubicBezTo>
                  <a:cubicBezTo>
                    <a:pt x="153" y="59"/>
                    <a:pt x="149" y="58"/>
                    <a:pt x="146" y="58"/>
                  </a:cubicBezTo>
                  <a:cubicBezTo>
                    <a:pt x="145" y="58"/>
                    <a:pt x="144" y="58"/>
                    <a:pt x="142" y="58"/>
                  </a:cubicBezTo>
                  <a:cubicBezTo>
                    <a:pt x="141" y="59"/>
                    <a:pt x="139" y="59"/>
                    <a:pt x="138" y="59"/>
                  </a:cubicBezTo>
                  <a:cubicBezTo>
                    <a:pt x="127" y="61"/>
                    <a:pt x="117" y="65"/>
                    <a:pt x="108" y="70"/>
                  </a:cubicBezTo>
                  <a:cubicBezTo>
                    <a:pt x="103" y="74"/>
                    <a:pt x="98" y="77"/>
                    <a:pt x="94" y="81"/>
                  </a:cubicBezTo>
                  <a:cubicBezTo>
                    <a:pt x="94" y="69"/>
                    <a:pt x="94" y="56"/>
                    <a:pt x="95" y="44"/>
                  </a:cubicBezTo>
                  <a:cubicBezTo>
                    <a:pt x="96" y="31"/>
                    <a:pt x="98" y="19"/>
                    <a:pt x="100" y="6"/>
                  </a:cubicBezTo>
                  <a:cubicBezTo>
                    <a:pt x="100" y="5"/>
                    <a:pt x="100" y="4"/>
                    <a:pt x="99" y="3"/>
                  </a:cubicBezTo>
                  <a:cubicBezTo>
                    <a:pt x="98" y="2"/>
                    <a:pt x="97" y="2"/>
                    <a:pt x="96" y="1"/>
                  </a:cubicBezTo>
                  <a:cubicBezTo>
                    <a:pt x="96" y="1"/>
                    <a:pt x="96" y="1"/>
                    <a:pt x="96" y="1"/>
                  </a:cubicBezTo>
                  <a:cubicBezTo>
                    <a:pt x="95" y="1"/>
                    <a:pt x="95" y="1"/>
                    <a:pt x="94" y="1"/>
                  </a:cubicBezTo>
                  <a:cubicBezTo>
                    <a:pt x="94" y="0"/>
                    <a:pt x="93" y="0"/>
                    <a:pt x="93" y="0"/>
                  </a:cubicBezTo>
                  <a:cubicBezTo>
                    <a:pt x="91" y="1"/>
                    <a:pt x="89" y="2"/>
                    <a:pt x="89" y="4"/>
                  </a:cubicBezTo>
                  <a:close/>
                </a:path>
              </a:pathLst>
            </a:custGeom>
            <a:solidFill>
              <a:srgbClr val="B6C300"/>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30" name="Freeform 89"/>
            <p:cNvSpPr/>
            <p:nvPr>
              <p:custDataLst>
                <p:tags r:id="rId22"/>
              </p:custDataLst>
            </p:nvPr>
          </p:nvSpPr>
          <p:spPr bwMode="auto">
            <a:xfrm>
              <a:off x="5130346" y="2788446"/>
              <a:ext cx="326767" cy="334110"/>
            </a:xfrm>
            <a:custGeom>
              <a:avLst/>
              <a:gdLst>
                <a:gd name="T0" fmla="*/ 40 w 147"/>
                <a:gd name="T1" fmla="*/ 2 h 151"/>
                <a:gd name="T2" fmla="*/ 29 w 147"/>
                <a:gd name="T3" fmla="*/ 8 h 151"/>
                <a:gd name="T4" fmla="*/ 21 w 147"/>
                <a:gd name="T5" fmla="*/ 16 h 151"/>
                <a:gd name="T6" fmla="*/ 15 w 147"/>
                <a:gd name="T7" fmla="*/ 25 h 151"/>
                <a:gd name="T8" fmla="*/ 7 w 147"/>
                <a:gd name="T9" fmla="*/ 46 h 151"/>
                <a:gd name="T10" fmla="*/ 1 w 147"/>
                <a:gd name="T11" fmla="*/ 69 h 151"/>
                <a:gd name="T12" fmla="*/ 0 w 147"/>
                <a:gd name="T13" fmla="*/ 94 h 151"/>
                <a:gd name="T14" fmla="*/ 5 w 147"/>
                <a:gd name="T15" fmla="*/ 117 h 151"/>
                <a:gd name="T16" fmla="*/ 10 w 147"/>
                <a:gd name="T17" fmla="*/ 127 h 151"/>
                <a:gd name="T18" fmla="*/ 16 w 147"/>
                <a:gd name="T19" fmla="*/ 136 h 151"/>
                <a:gd name="T20" fmla="*/ 25 w 147"/>
                <a:gd name="T21" fmla="*/ 143 h 151"/>
                <a:gd name="T22" fmla="*/ 36 w 147"/>
                <a:gd name="T23" fmla="*/ 148 h 151"/>
                <a:gd name="T24" fmla="*/ 50 w 147"/>
                <a:gd name="T25" fmla="*/ 151 h 151"/>
                <a:gd name="T26" fmla="*/ 64 w 147"/>
                <a:gd name="T27" fmla="*/ 151 h 151"/>
                <a:gd name="T28" fmla="*/ 91 w 147"/>
                <a:gd name="T29" fmla="*/ 141 h 151"/>
                <a:gd name="T30" fmla="*/ 102 w 147"/>
                <a:gd name="T31" fmla="*/ 132 h 151"/>
                <a:gd name="T32" fmla="*/ 113 w 147"/>
                <a:gd name="T33" fmla="*/ 122 h 151"/>
                <a:gd name="T34" fmla="*/ 130 w 147"/>
                <a:gd name="T35" fmla="*/ 97 h 151"/>
                <a:gd name="T36" fmla="*/ 142 w 147"/>
                <a:gd name="T37" fmla="*/ 72 h 151"/>
                <a:gd name="T38" fmla="*/ 146 w 147"/>
                <a:gd name="T39" fmla="*/ 59 h 151"/>
                <a:gd name="T40" fmla="*/ 147 w 147"/>
                <a:gd name="T41" fmla="*/ 53 h 151"/>
                <a:gd name="T42" fmla="*/ 147 w 147"/>
                <a:gd name="T43" fmla="*/ 47 h 151"/>
                <a:gd name="T44" fmla="*/ 146 w 147"/>
                <a:gd name="T45" fmla="*/ 44 h 151"/>
                <a:gd name="T46" fmla="*/ 144 w 147"/>
                <a:gd name="T47" fmla="*/ 41 h 151"/>
                <a:gd name="T48" fmla="*/ 139 w 147"/>
                <a:gd name="T49" fmla="*/ 36 h 151"/>
                <a:gd name="T50" fmla="*/ 133 w 147"/>
                <a:gd name="T51" fmla="*/ 34 h 151"/>
                <a:gd name="T52" fmla="*/ 129 w 147"/>
                <a:gd name="T53" fmla="*/ 33 h 151"/>
                <a:gd name="T54" fmla="*/ 123 w 147"/>
                <a:gd name="T55" fmla="*/ 34 h 151"/>
                <a:gd name="T56" fmla="*/ 114 w 147"/>
                <a:gd name="T57" fmla="*/ 38 h 151"/>
                <a:gd name="T58" fmla="*/ 106 w 147"/>
                <a:gd name="T59" fmla="*/ 44 h 151"/>
                <a:gd name="T60" fmla="*/ 104 w 147"/>
                <a:gd name="T61" fmla="*/ 46 h 151"/>
                <a:gd name="T62" fmla="*/ 105 w 147"/>
                <a:gd name="T63" fmla="*/ 43 h 151"/>
                <a:gd name="T64" fmla="*/ 106 w 147"/>
                <a:gd name="T65" fmla="*/ 36 h 151"/>
                <a:gd name="T66" fmla="*/ 105 w 147"/>
                <a:gd name="T67" fmla="*/ 30 h 151"/>
                <a:gd name="T68" fmla="*/ 103 w 147"/>
                <a:gd name="T69" fmla="*/ 24 h 151"/>
                <a:gd name="T70" fmla="*/ 99 w 147"/>
                <a:gd name="T71" fmla="*/ 19 h 151"/>
                <a:gd name="T72" fmla="*/ 97 w 147"/>
                <a:gd name="T73" fmla="*/ 18 h 151"/>
                <a:gd name="T74" fmla="*/ 94 w 147"/>
                <a:gd name="T75" fmla="*/ 17 h 151"/>
                <a:gd name="T76" fmla="*/ 90 w 147"/>
                <a:gd name="T77" fmla="*/ 16 h 151"/>
                <a:gd name="T78" fmla="*/ 89 w 147"/>
                <a:gd name="T79" fmla="*/ 16 h 151"/>
                <a:gd name="T80" fmla="*/ 85 w 147"/>
                <a:gd name="T81" fmla="*/ 17 h 151"/>
                <a:gd name="T82" fmla="*/ 80 w 147"/>
                <a:gd name="T83" fmla="*/ 19 h 151"/>
                <a:gd name="T84" fmla="*/ 72 w 147"/>
                <a:gd name="T85" fmla="*/ 26 h 151"/>
                <a:gd name="T86" fmla="*/ 65 w 147"/>
                <a:gd name="T87" fmla="*/ 33 h 151"/>
                <a:gd name="T88" fmla="*/ 66 w 147"/>
                <a:gd name="T89" fmla="*/ 21 h 151"/>
                <a:gd name="T90" fmla="*/ 65 w 147"/>
                <a:gd name="T91" fmla="*/ 13 h 151"/>
                <a:gd name="T92" fmla="*/ 61 w 147"/>
                <a:gd name="T93" fmla="*/ 7 h 151"/>
                <a:gd name="T94" fmla="*/ 51 w 147"/>
                <a:gd name="T95" fmla="*/ 0 h 151"/>
                <a:gd name="T96" fmla="*/ 47 w 147"/>
                <a:gd name="T97" fmla="*/ 0 h 151"/>
                <a:gd name="T98" fmla="*/ 40 w 147"/>
                <a:gd name="T99"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7" h="151">
                  <a:moveTo>
                    <a:pt x="40" y="2"/>
                  </a:moveTo>
                  <a:cubicBezTo>
                    <a:pt x="36" y="3"/>
                    <a:pt x="32" y="5"/>
                    <a:pt x="29" y="8"/>
                  </a:cubicBezTo>
                  <a:cubicBezTo>
                    <a:pt x="26" y="10"/>
                    <a:pt x="23" y="13"/>
                    <a:pt x="21" y="16"/>
                  </a:cubicBezTo>
                  <a:cubicBezTo>
                    <a:pt x="19" y="19"/>
                    <a:pt x="17" y="22"/>
                    <a:pt x="15" y="25"/>
                  </a:cubicBezTo>
                  <a:cubicBezTo>
                    <a:pt x="12" y="32"/>
                    <a:pt x="9" y="39"/>
                    <a:pt x="7" y="46"/>
                  </a:cubicBezTo>
                  <a:cubicBezTo>
                    <a:pt x="4" y="54"/>
                    <a:pt x="3" y="61"/>
                    <a:pt x="1" y="69"/>
                  </a:cubicBezTo>
                  <a:cubicBezTo>
                    <a:pt x="0" y="77"/>
                    <a:pt x="0" y="86"/>
                    <a:pt x="0" y="94"/>
                  </a:cubicBezTo>
                  <a:cubicBezTo>
                    <a:pt x="1" y="102"/>
                    <a:pt x="2" y="109"/>
                    <a:pt x="5" y="117"/>
                  </a:cubicBezTo>
                  <a:cubicBezTo>
                    <a:pt x="6" y="120"/>
                    <a:pt x="8" y="124"/>
                    <a:pt x="10" y="127"/>
                  </a:cubicBezTo>
                  <a:cubicBezTo>
                    <a:pt x="12" y="130"/>
                    <a:pt x="14" y="133"/>
                    <a:pt x="16" y="136"/>
                  </a:cubicBezTo>
                  <a:cubicBezTo>
                    <a:pt x="19" y="139"/>
                    <a:pt x="22" y="141"/>
                    <a:pt x="25" y="143"/>
                  </a:cubicBezTo>
                  <a:cubicBezTo>
                    <a:pt x="28" y="145"/>
                    <a:pt x="32" y="147"/>
                    <a:pt x="36" y="148"/>
                  </a:cubicBezTo>
                  <a:cubicBezTo>
                    <a:pt x="40" y="150"/>
                    <a:pt x="45" y="151"/>
                    <a:pt x="50" y="151"/>
                  </a:cubicBezTo>
                  <a:cubicBezTo>
                    <a:pt x="55" y="151"/>
                    <a:pt x="60" y="151"/>
                    <a:pt x="64" y="151"/>
                  </a:cubicBezTo>
                  <a:cubicBezTo>
                    <a:pt x="74" y="149"/>
                    <a:pt x="83" y="146"/>
                    <a:pt x="91" y="141"/>
                  </a:cubicBezTo>
                  <a:cubicBezTo>
                    <a:pt x="95" y="138"/>
                    <a:pt x="99" y="135"/>
                    <a:pt x="102" y="132"/>
                  </a:cubicBezTo>
                  <a:cubicBezTo>
                    <a:pt x="106" y="129"/>
                    <a:pt x="109" y="125"/>
                    <a:pt x="113" y="122"/>
                  </a:cubicBezTo>
                  <a:cubicBezTo>
                    <a:pt x="119" y="114"/>
                    <a:pt x="125" y="106"/>
                    <a:pt x="130" y="97"/>
                  </a:cubicBezTo>
                  <a:cubicBezTo>
                    <a:pt x="134" y="89"/>
                    <a:pt x="138" y="81"/>
                    <a:pt x="142" y="72"/>
                  </a:cubicBezTo>
                  <a:cubicBezTo>
                    <a:pt x="143" y="68"/>
                    <a:pt x="145" y="64"/>
                    <a:pt x="146" y="59"/>
                  </a:cubicBezTo>
                  <a:cubicBezTo>
                    <a:pt x="146" y="57"/>
                    <a:pt x="147" y="55"/>
                    <a:pt x="147" y="53"/>
                  </a:cubicBezTo>
                  <a:cubicBezTo>
                    <a:pt x="147" y="51"/>
                    <a:pt x="147" y="49"/>
                    <a:pt x="147" y="47"/>
                  </a:cubicBezTo>
                  <a:cubicBezTo>
                    <a:pt x="146" y="46"/>
                    <a:pt x="146" y="45"/>
                    <a:pt x="146" y="44"/>
                  </a:cubicBezTo>
                  <a:cubicBezTo>
                    <a:pt x="145" y="43"/>
                    <a:pt x="145" y="42"/>
                    <a:pt x="144" y="41"/>
                  </a:cubicBezTo>
                  <a:cubicBezTo>
                    <a:pt x="143" y="39"/>
                    <a:pt x="141" y="37"/>
                    <a:pt x="139" y="36"/>
                  </a:cubicBezTo>
                  <a:cubicBezTo>
                    <a:pt x="138" y="34"/>
                    <a:pt x="135" y="34"/>
                    <a:pt x="133" y="34"/>
                  </a:cubicBezTo>
                  <a:cubicBezTo>
                    <a:pt x="132" y="33"/>
                    <a:pt x="130" y="33"/>
                    <a:pt x="129" y="33"/>
                  </a:cubicBezTo>
                  <a:cubicBezTo>
                    <a:pt x="127" y="34"/>
                    <a:pt x="125" y="34"/>
                    <a:pt x="123" y="34"/>
                  </a:cubicBezTo>
                  <a:cubicBezTo>
                    <a:pt x="120" y="35"/>
                    <a:pt x="117" y="36"/>
                    <a:pt x="114" y="38"/>
                  </a:cubicBezTo>
                  <a:cubicBezTo>
                    <a:pt x="111" y="40"/>
                    <a:pt x="109" y="42"/>
                    <a:pt x="106" y="44"/>
                  </a:cubicBezTo>
                  <a:cubicBezTo>
                    <a:pt x="106" y="45"/>
                    <a:pt x="105" y="46"/>
                    <a:pt x="104" y="46"/>
                  </a:cubicBezTo>
                  <a:cubicBezTo>
                    <a:pt x="105" y="45"/>
                    <a:pt x="105" y="44"/>
                    <a:pt x="105" y="43"/>
                  </a:cubicBezTo>
                  <a:cubicBezTo>
                    <a:pt x="106" y="40"/>
                    <a:pt x="106" y="38"/>
                    <a:pt x="106" y="36"/>
                  </a:cubicBezTo>
                  <a:cubicBezTo>
                    <a:pt x="106" y="34"/>
                    <a:pt x="106" y="32"/>
                    <a:pt x="105" y="30"/>
                  </a:cubicBezTo>
                  <a:cubicBezTo>
                    <a:pt x="105" y="28"/>
                    <a:pt x="104" y="26"/>
                    <a:pt x="103" y="24"/>
                  </a:cubicBezTo>
                  <a:cubicBezTo>
                    <a:pt x="102" y="22"/>
                    <a:pt x="101" y="21"/>
                    <a:pt x="99" y="19"/>
                  </a:cubicBezTo>
                  <a:cubicBezTo>
                    <a:pt x="98" y="19"/>
                    <a:pt x="97" y="18"/>
                    <a:pt x="97" y="18"/>
                  </a:cubicBezTo>
                  <a:cubicBezTo>
                    <a:pt x="96" y="17"/>
                    <a:pt x="95" y="17"/>
                    <a:pt x="94" y="17"/>
                  </a:cubicBezTo>
                  <a:cubicBezTo>
                    <a:pt x="93" y="16"/>
                    <a:pt x="91" y="16"/>
                    <a:pt x="90" y="16"/>
                  </a:cubicBezTo>
                  <a:cubicBezTo>
                    <a:pt x="90" y="16"/>
                    <a:pt x="89" y="16"/>
                    <a:pt x="89" y="16"/>
                  </a:cubicBezTo>
                  <a:cubicBezTo>
                    <a:pt x="88" y="16"/>
                    <a:pt x="86" y="17"/>
                    <a:pt x="85" y="17"/>
                  </a:cubicBezTo>
                  <a:cubicBezTo>
                    <a:pt x="84" y="18"/>
                    <a:pt x="82" y="18"/>
                    <a:pt x="80" y="19"/>
                  </a:cubicBezTo>
                  <a:cubicBezTo>
                    <a:pt x="77" y="21"/>
                    <a:pt x="75" y="23"/>
                    <a:pt x="72" y="26"/>
                  </a:cubicBezTo>
                  <a:cubicBezTo>
                    <a:pt x="70" y="28"/>
                    <a:pt x="67" y="30"/>
                    <a:pt x="65" y="33"/>
                  </a:cubicBezTo>
                  <a:cubicBezTo>
                    <a:pt x="66" y="29"/>
                    <a:pt x="66" y="25"/>
                    <a:pt x="66" y="21"/>
                  </a:cubicBezTo>
                  <a:cubicBezTo>
                    <a:pt x="66" y="18"/>
                    <a:pt x="65" y="15"/>
                    <a:pt x="65" y="13"/>
                  </a:cubicBezTo>
                  <a:cubicBezTo>
                    <a:pt x="64" y="11"/>
                    <a:pt x="63" y="8"/>
                    <a:pt x="61" y="7"/>
                  </a:cubicBezTo>
                  <a:cubicBezTo>
                    <a:pt x="59" y="3"/>
                    <a:pt x="55" y="1"/>
                    <a:pt x="51" y="0"/>
                  </a:cubicBezTo>
                  <a:cubicBezTo>
                    <a:pt x="50" y="0"/>
                    <a:pt x="48" y="0"/>
                    <a:pt x="47" y="0"/>
                  </a:cubicBezTo>
                  <a:cubicBezTo>
                    <a:pt x="44" y="0"/>
                    <a:pt x="42" y="1"/>
                    <a:pt x="40" y="2"/>
                  </a:cubicBezTo>
                  <a:close/>
                </a:path>
              </a:pathLst>
            </a:custGeom>
            <a:solidFill>
              <a:srgbClr val="E3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31" name="Freeform 90"/>
            <p:cNvSpPr/>
            <p:nvPr>
              <p:custDataLst>
                <p:tags r:id="rId23"/>
              </p:custDataLst>
            </p:nvPr>
          </p:nvSpPr>
          <p:spPr bwMode="auto">
            <a:xfrm>
              <a:off x="5293118" y="2688091"/>
              <a:ext cx="74655" cy="101579"/>
            </a:xfrm>
            <a:custGeom>
              <a:avLst/>
              <a:gdLst>
                <a:gd name="T0" fmla="*/ 22 w 34"/>
                <a:gd name="T1" fmla="*/ 0 h 46"/>
                <a:gd name="T2" fmla="*/ 19 w 34"/>
                <a:gd name="T3" fmla="*/ 2 h 46"/>
                <a:gd name="T4" fmla="*/ 17 w 34"/>
                <a:gd name="T5" fmla="*/ 3 h 46"/>
                <a:gd name="T6" fmla="*/ 8 w 34"/>
                <a:gd name="T7" fmla="*/ 13 h 46"/>
                <a:gd name="T8" fmla="*/ 2 w 34"/>
                <a:gd name="T9" fmla="*/ 27 h 46"/>
                <a:gd name="T10" fmla="*/ 0 w 34"/>
                <a:gd name="T11" fmla="*/ 42 h 46"/>
                <a:gd name="T12" fmla="*/ 2 w 34"/>
                <a:gd name="T13" fmla="*/ 45 h 46"/>
                <a:gd name="T14" fmla="*/ 5 w 34"/>
                <a:gd name="T15" fmla="*/ 46 h 46"/>
                <a:gd name="T16" fmla="*/ 7 w 34"/>
                <a:gd name="T17" fmla="*/ 45 h 46"/>
                <a:gd name="T18" fmla="*/ 10 w 34"/>
                <a:gd name="T19" fmla="*/ 44 h 46"/>
                <a:gd name="T20" fmla="*/ 19 w 34"/>
                <a:gd name="T21" fmla="*/ 34 h 46"/>
                <a:gd name="T22" fmla="*/ 29 w 34"/>
                <a:gd name="T23" fmla="*/ 23 h 46"/>
                <a:gd name="T24" fmla="*/ 32 w 34"/>
                <a:gd name="T25" fmla="*/ 17 h 46"/>
                <a:gd name="T26" fmla="*/ 33 w 34"/>
                <a:gd name="T27" fmla="*/ 10 h 46"/>
                <a:gd name="T28" fmla="*/ 32 w 34"/>
                <a:gd name="T29" fmla="*/ 4 h 46"/>
                <a:gd name="T30" fmla="*/ 30 w 34"/>
                <a:gd name="T31" fmla="*/ 1 h 46"/>
                <a:gd name="T32" fmla="*/ 27 w 34"/>
                <a:gd name="T33" fmla="*/ 0 h 46"/>
                <a:gd name="T34" fmla="*/ 25 w 34"/>
                <a:gd name="T35" fmla="*/ 0 h 46"/>
                <a:gd name="T36" fmla="*/ 25 w 34"/>
                <a:gd name="T37" fmla="*/ 0 h 46"/>
                <a:gd name="T38" fmla="*/ 22 w 34"/>
                <a:gd name="T3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22" y="0"/>
                  </a:moveTo>
                  <a:cubicBezTo>
                    <a:pt x="21" y="1"/>
                    <a:pt x="20" y="1"/>
                    <a:pt x="19" y="2"/>
                  </a:cubicBezTo>
                  <a:cubicBezTo>
                    <a:pt x="18" y="2"/>
                    <a:pt x="18" y="2"/>
                    <a:pt x="17" y="3"/>
                  </a:cubicBezTo>
                  <a:cubicBezTo>
                    <a:pt x="13" y="5"/>
                    <a:pt x="10" y="9"/>
                    <a:pt x="8" y="13"/>
                  </a:cubicBezTo>
                  <a:cubicBezTo>
                    <a:pt x="5" y="18"/>
                    <a:pt x="4" y="22"/>
                    <a:pt x="2" y="27"/>
                  </a:cubicBezTo>
                  <a:cubicBezTo>
                    <a:pt x="1" y="32"/>
                    <a:pt x="1" y="37"/>
                    <a:pt x="0" y="42"/>
                  </a:cubicBezTo>
                  <a:cubicBezTo>
                    <a:pt x="0" y="43"/>
                    <a:pt x="1" y="44"/>
                    <a:pt x="2" y="45"/>
                  </a:cubicBezTo>
                  <a:cubicBezTo>
                    <a:pt x="3" y="46"/>
                    <a:pt x="4" y="46"/>
                    <a:pt x="5" y="46"/>
                  </a:cubicBezTo>
                  <a:cubicBezTo>
                    <a:pt x="6" y="46"/>
                    <a:pt x="7" y="46"/>
                    <a:pt x="7" y="45"/>
                  </a:cubicBezTo>
                  <a:cubicBezTo>
                    <a:pt x="8" y="45"/>
                    <a:pt x="9" y="44"/>
                    <a:pt x="10" y="44"/>
                  </a:cubicBezTo>
                  <a:cubicBezTo>
                    <a:pt x="13" y="40"/>
                    <a:pt x="16" y="37"/>
                    <a:pt x="19" y="34"/>
                  </a:cubicBezTo>
                  <a:cubicBezTo>
                    <a:pt x="23" y="31"/>
                    <a:pt x="26" y="27"/>
                    <a:pt x="29" y="23"/>
                  </a:cubicBezTo>
                  <a:cubicBezTo>
                    <a:pt x="30" y="21"/>
                    <a:pt x="31" y="19"/>
                    <a:pt x="32" y="17"/>
                  </a:cubicBezTo>
                  <a:cubicBezTo>
                    <a:pt x="33" y="15"/>
                    <a:pt x="33" y="13"/>
                    <a:pt x="33" y="10"/>
                  </a:cubicBezTo>
                  <a:cubicBezTo>
                    <a:pt x="34" y="8"/>
                    <a:pt x="33" y="6"/>
                    <a:pt x="32" y="4"/>
                  </a:cubicBezTo>
                  <a:cubicBezTo>
                    <a:pt x="32" y="3"/>
                    <a:pt x="31" y="2"/>
                    <a:pt x="30" y="1"/>
                  </a:cubicBezTo>
                  <a:cubicBezTo>
                    <a:pt x="29" y="1"/>
                    <a:pt x="28" y="0"/>
                    <a:pt x="27" y="0"/>
                  </a:cubicBezTo>
                  <a:cubicBezTo>
                    <a:pt x="27" y="0"/>
                    <a:pt x="26" y="0"/>
                    <a:pt x="25" y="0"/>
                  </a:cubicBezTo>
                  <a:cubicBezTo>
                    <a:pt x="25" y="0"/>
                    <a:pt x="25" y="0"/>
                    <a:pt x="25"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32" name="Freeform 91"/>
            <p:cNvSpPr>
              <a:spLocks noEditPoints="1"/>
            </p:cNvSpPr>
            <p:nvPr>
              <p:custDataLst>
                <p:tags r:id="rId24"/>
              </p:custDataLst>
            </p:nvPr>
          </p:nvSpPr>
          <p:spPr bwMode="auto">
            <a:xfrm>
              <a:off x="5392249" y="2732149"/>
              <a:ext cx="75878" cy="102803"/>
            </a:xfrm>
            <a:custGeom>
              <a:avLst/>
              <a:gdLst>
                <a:gd name="T0" fmla="*/ 12 w 34"/>
                <a:gd name="T1" fmla="*/ 32 h 46"/>
                <a:gd name="T2" fmla="*/ 12 w 34"/>
                <a:gd name="T3" fmla="*/ 32 h 46"/>
                <a:gd name="T4" fmla="*/ 12 w 34"/>
                <a:gd name="T5" fmla="*/ 32 h 46"/>
                <a:gd name="T6" fmla="*/ 11 w 34"/>
                <a:gd name="T7" fmla="*/ 33 h 46"/>
                <a:gd name="T8" fmla="*/ 12 w 34"/>
                <a:gd name="T9" fmla="*/ 33 h 46"/>
                <a:gd name="T10" fmla="*/ 12 w 34"/>
                <a:gd name="T11" fmla="*/ 32 h 46"/>
                <a:gd name="T12" fmla="*/ 22 w 34"/>
                <a:gd name="T13" fmla="*/ 0 h 46"/>
                <a:gd name="T14" fmla="*/ 18 w 34"/>
                <a:gd name="T15" fmla="*/ 3 h 46"/>
                <a:gd name="T16" fmla="*/ 14 w 34"/>
                <a:gd name="T17" fmla="*/ 7 h 46"/>
                <a:gd name="T18" fmla="*/ 7 w 34"/>
                <a:gd name="T19" fmla="*/ 18 h 46"/>
                <a:gd name="T20" fmla="*/ 2 w 34"/>
                <a:gd name="T21" fmla="*/ 31 h 46"/>
                <a:gd name="T22" fmla="*/ 0 w 34"/>
                <a:gd name="T23" fmla="*/ 41 h 46"/>
                <a:gd name="T24" fmla="*/ 5 w 34"/>
                <a:gd name="T25" fmla="*/ 45 h 46"/>
                <a:gd name="T26" fmla="*/ 6 w 34"/>
                <a:gd name="T27" fmla="*/ 45 h 46"/>
                <a:gd name="T28" fmla="*/ 9 w 34"/>
                <a:gd name="T29" fmla="*/ 45 h 46"/>
                <a:gd name="T30" fmla="*/ 14 w 34"/>
                <a:gd name="T31" fmla="*/ 42 h 46"/>
                <a:gd name="T32" fmla="*/ 20 w 34"/>
                <a:gd name="T33" fmla="*/ 37 h 46"/>
                <a:gd name="T34" fmla="*/ 28 w 34"/>
                <a:gd name="T35" fmla="*/ 24 h 46"/>
                <a:gd name="T36" fmla="*/ 31 w 34"/>
                <a:gd name="T37" fmla="*/ 20 h 46"/>
                <a:gd name="T38" fmla="*/ 32 w 34"/>
                <a:gd name="T39" fmla="*/ 15 h 46"/>
                <a:gd name="T40" fmla="*/ 33 w 34"/>
                <a:gd name="T41" fmla="*/ 10 h 46"/>
                <a:gd name="T42" fmla="*/ 33 w 34"/>
                <a:gd name="T43" fmla="*/ 5 h 46"/>
                <a:gd name="T44" fmla="*/ 29 w 34"/>
                <a:gd name="T45" fmla="*/ 0 h 46"/>
                <a:gd name="T46" fmla="*/ 26 w 34"/>
                <a:gd name="T47" fmla="*/ 0 h 46"/>
                <a:gd name="T48" fmla="*/ 22 w 34"/>
                <a:gd name="T4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46">
                  <a:moveTo>
                    <a:pt x="12" y="32"/>
                  </a:moveTo>
                  <a:cubicBezTo>
                    <a:pt x="12" y="32"/>
                    <a:pt x="12" y="32"/>
                    <a:pt x="12" y="32"/>
                  </a:cubicBezTo>
                  <a:cubicBezTo>
                    <a:pt x="12" y="32"/>
                    <a:pt x="12" y="32"/>
                    <a:pt x="12" y="32"/>
                  </a:cubicBezTo>
                  <a:cubicBezTo>
                    <a:pt x="12" y="33"/>
                    <a:pt x="12" y="33"/>
                    <a:pt x="11" y="33"/>
                  </a:cubicBezTo>
                  <a:cubicBezTo>
                    <a:pt x="11" y="33"/>
                    <a:pt x="11" y="33"/>
                    <a:pt x="12" y="33"/>
                  </a:cubicBezTo>
                  <a:cubicBezTo>
                    <a:pt x="12" y="33"/>
                    <a:pt x="12" y="32"/>
                    <a:pt x="12" y="32"/>
                  </a:cubicBezTo>
                  <a:close/>
                  <a:moveTo>
                    <a:pt x="22" y="0"/>
                  </a:moveTo>
                  <a:cubicBezTo>
                    <a:pt x="21" y="1"/>
                    <a:pt x="19" y="2"/>
                    <a:pt x="18" y="3"/>
                  </a:cubicBezTo>
                  <a:cubicBezTo>
                    <a:pt x="16" y="4"/>
                    <a:pt x="15" y="5"/>
                    <a:pt x="14" y="7"/>
                  </a:cubicBezTo>
                  <a:cubicBezTo>
                    <a:pt x="11" y="11"/>
                    <a:pt x="9" y="14"/>
                    <a:pt x="7" y="18"/>
                  </a:cubicBezTo>
                  <a:cubicBezTo>
                    <a:pt x="5" y="23"/>
                    <a:pt x="3" y="27"/>
                    <a:pt x="2" y="31"/>
                  </a:cubicBezTo>
                  <a:cubicBezTo>
                    <a:pt x="1" y="34"/>
                    <a:pt x="0" y="38"/>
                    <a:pt x="0" y="41"/>
                  </a:cubicBezTo>
                  <a:cubicBezTo>
                    <a:pt x="0" y="44"/>
                    <a:pt x="3" y="46"/>
                    <a:pt x="5" y="45"/>
                  </a:cubicBezTo>
                  <a:cubicBezTo>
                    <a:pt x="5" y="45"/>
                    <a:pt x="6" y="45"/>
                    <a:pt x="6" y="45"/>
                  </a:cubicBezTo>
                  <a:cubicBezTo>
                    <a:pt x="7" y="45"/>
                    <a:pt x="8" y="45"/>
                    <a:pt x="9" y="45"/>
                  </a:cubicBezTo>
                  <a:cubicBezTo>
                    <a:pt x="11" y="44"/>
                    <a:pt x="13" y="43"/>
                    <a:pt x="14" y="42"/>
                  </a:cubicBezTo>
                  <a:cubicBezTo>
                    <a:pt x="16" y="41"/>
                    <a:pt x="18" y="39"/>
                    <a:pt x="20" y="37"/>
                  </a:cubicBezTo>
                  <a:cubicBezTo>
                    <a:pt x="23" y="33"/>
                    <a:pt x="26" y="29"/>
                    <a:pt x="28" y="24"/>
                  </a:cubicBezTo>
                  <a:cubicBezTo>
                    <a:pt x="29" y="23"/>
                    <a:pt x="30" y="22"/>
                    <a:pt x="31" y="20"/>
                  </a:cubicBezTo>
                  <a:cubicBezTo>
                    <a:pt x="31" y="19"/>
                    <a:pt x="32" y="17"/>
                    <a:pt x="32" y="15"/>
                  </a:cubicBezTo>
                  <a:cubicBezTo>
                    <a:pt x="33" y="14"/>
                    <a:pt x="33" y="12"/>
                    <a:pt x="33" y="10"/>
                  </a:cubicBezTo>
                  <a:cubicBezTo>
                    <a:pt x="34" y="8"/>
                    <a:pt x="34" y="6"/>
                    <a:pt x="33" y="5"/>
                  </a:cubicBezTo>
                  <a:cubicBezTo>
                    <a:pt x="32" y="3"/>
                    <a:pt x="31" y="1"/>
                    <a:pt x="29" y="0"/>
                  </a:cubicBezTo>
                  <a:cubicBezTo>
                    <a:pt x="28" y="0"/>
                    <a:pt x="27" y="0"/>
                    <a:pt x="26"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33" name="Freeform 92"/>
            <p:cNvSpPr>
              <a:spLocks noEditPoints="1"/>
            </p:cNvSpPr>
            <p:nvPr>
              <p:custDataLst>
                <p:tags r:id="rId25"/>
              </p:custDataLst>
            </p:nvPr>
          </p:nvSpPr>
          <p:spPr bwMode="auto">
            <a:xfrm>
              <a:off x="5206224" y="2825161"/>
              <a:ext cx="219068" cy="124832"/>
            </a:xfrm>
            <a:custGeom>
              <a:avLst/>
              <a:gdLst>
                <a:gd name="T0" fmla="*/ 5 w 99"/>
                <a:gd name="T1" fmla="*/ 4 h 56"/>
                <a:gd name="T2" fmla="*/ 0 w 99"/>
                <a:gd name="T3" fmla="*/ 21 h 56"/>
                <a:gd name="T4" fmla="*/ 1 w 99"/>
                <a:gd name="T5" fmla="*/ 24 h 56"/>
                <a:gd name="T6" fmla="*/ 4 w 99"/>
                <a:gd name="T7" fmla="*/ 26 h 56"/>
                <a:gd name="T8" fmla="*/ 7 w 99"/>
                <a:gd name="T9" fmla="*/ 25 h 56"/>
                <a:gd name="T10" fmla="*/ 9 w 99"/>
                <a:gd name="T11" fmla="*/ 22 h 56"/>
                <a:gd name="T12" fmla="*/ 11 w 99"/>
                <a:gd name="T13" fmla="*/ 16 h 56"/>
                <a:gd name="T14" fmla="*/ 11 w 99"/>
                <a:gd name="T15" fmla="*/ 15 h 56"/>
                <a:gd name="T16" fmla="*/ 14 w 99"/>
                <a:gd name="T17" fmla="*/ 5 h 56"/>
                <a:gd name="T18" fmla="*/ 10 w 99"/>
                <a:gd name="T19" fmla="*/ 0 h 56"/>
                <a:gd name="T20" fmla="*/ 9 w 99"/>
                <a:gd name="T21" fmla="*/ 0 h 56"/>
                <a:gd name="T22" fmla="*/ 5 w 99"/>
                <a:gd name="T23" fmla="*/ 4 h 56"/>
                <a:gd name="T24" fmla="*/ 85 w 99"/>
                <a:gd name="T25" fmla="*/ 43 h 56"/>
                <a:gd name="T26" fmla="*/ 85 w 99"/>
                <a:gd name="T27" fmla="*/ 43 h 56"/>
                <a:gd name="T28" fmla="*/ 85 w 99"/>
                <a:gd name="T29" fmla="*/ 43 h 56"/>
                <a:gd name="T30" fmla="*/ 85 w 99"/>
                <a:gd name="T31" fmla="*/ 43 h 56"/>
                <a:gd name="T32" fmla="*/ 90 w 99"/>
                <a:gd name="T33" fmla="*/ 35 h 56"/>
                <a:gd name="T34" fmla="*/ 85 w 99"/>
                <a:gd name="T35" fmla="*/ 42 h 56"/>
                <a:gd name="T36" fmla="*/ 81 w 99"/>
                <a:gd name="T37" fmla="*/ 48 h 56"/>
                <a:gd name="T38" fmla="*/ 81 w 99"/>
                <a:gd name="T39" fmla="*/ 49 h 56"/>
                <a:gd name="T40" fmla="*/ 80 w 99"/>
                <a:gd name="T41" fmla="*/ 52 h 56"/>
                <a:gd name="T42" fmla="*/ 82 w 99"/>
                <a:gd name="T43" fmla="*/ 55 h 56"/>
                <a:gd name="T44" fmla="*/ 85 w 99"/>
                <a:gd name="T45" fmla="*/ 56 h 56"/>
                <a:gd name="T46" fmla="*/ 88 w 99"/>
                <a:gd name="T47" fmla="*/ 54 h 56"/>
                <a:gd name="T48" fmla="*/ 92 w 99"/>
                <a:gd name="T49" fmla="*/ 49 h 56"/>
                <a:gd name="T50" fmla="*/ 92 w 99"/>
                <a:gd name="T51" fmla="*/ 48 h 56"/>
                <a:gd name="T52" fmla="*/ 98 w 99"/>
                <a:gd name="T53" fmla="*/ 39 h 56"/>
                <a:gd name="T54" fmla="*/ 96 w 99"/>
                <a:gd name="T55" fmla="*/ 33 h 56"/>
                <a:gd name="T56" fmla="*/ 94 w 99"/>
                <a:gd name="T57" fmla="*/ 32 h 56"/>
                <a:gd name="T58" fmla="*/ 90 w 99"/>
                <a:gd name="T59" fmla="*/ 35 h 56"/>
                <a:gd name="T60" fmla="*/ 47 w 99"/>
                <a:gd name="T61" fmla="*/ 17 h 56"/>
                <a:gd name="T62" fmla="*/ 46 w 99"/>
                <a:gd name="T63" fmla="*/ 23 h 56"/>
                <a:gd name="T64" fmla="*/ 43 w 99"/>
                <a:gd name="T65" fmla="*/ 28 h 56"/>
                <a:gd name="T66" fmla="*/ 41 w 99"/>
                <a:gd name="T67" fmla="*/ 32 h 56"/>
                <a:gd name="T68" fmla="*/ 43 w 99"/>
                <a:gd name="T69" fmla="*/ 38 h 56"/>
                <a:gd name="T70" fmla="*/ 49 w 99"/>
                <a:gd name="T71" fmla="*/ 36 h 56"/>
                <a:gd name="T72" fmla="*/ 51 w 99"/>
                <a:gd name="T73" fmla="*/ 31 h 56"/>
                <a:gd name="T74" fmla="*/ 51 w 99"/>
                <a:gd name="T75" fmla="*/ 31 h 56"/>
                <a:gd name="T76" fmla="*/ 52 w 99"/>
                <a:gd name="T77" fmla="*/ 31 h 56"/>
                <a:gd name="T78" fmla="*/ 55 w 99"/>
                <a:gd name="T79" fmla="*/ 19 h 56"/>
                <a:gd name="T80" fmla="*/ 55 w 99"/>
                <a:gd name="T81" fmla="*/ 16 h 56"/>
                <a:gd name="T82" fmla="*/ 52 w 99"/>
                <a:gd name="T83" fmla="*/ 14 h 56"/>
                <a:gd name="T84" fmla="*/ 51 w 99"/>
                <a:gd name="T85" fmla="*/ 14 h 56"/>
                <a:gd name="T86" fmla="*/ 47 w 99"/>
                <a:gd name="T87" fmla="*/ 1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9" h="56">
                  <a:moveTo>
                    <a:pt x="5" y="4"/>
                  </a:moveTo>
                  <a:cubicBezTo>
                    <a:pt x="4" y="9"/>
                    <a:pt x="2" y="15"/>
                    <a:pt x="0" y="21"/>
                  </a:cubicBezTo>
                  <a:cubicBezTo>
                    <a:pt x="0" y="22"/>
                    <a:pt x="0" y="23"/>
                    <a:pt x="1" y="24"/>
                  </a:cubicBezTo>
                  <a:cubicBezTo>
                    <a:pt x="2" y="25"/>
                    <a:pt x="3" y="26"/>
                    <a:pt x="4" y="26"/>
                  </a:cubicBezTo>
                  <a:cubicBezTo>
                    <a:pt x="5" y="26"/>
                    <a:pt x="6" y="26"/>
                    <a:pt x="7" y="25"/>
                  </a:cubicBezTo>
                  <a:cubicBezTo>
                    <a:pt x="8" y="25"/>
                    <a:pt x="9" y="24"/>
                    <a:pt x="9" y="22"/>
                  </a:cubicBezTo>
                  <a:cubicBezTo>
                    <a:pt x="10" y="20"/>
                    <a:pt x="10" y="18"/>
                    <a:pt x="11" y="16"/>
                  </a:cubicBezTo>
                  <a:cubicBezTo>
                    <a:pt x="11" y="16"/>
                    <a:pt x="11" y="16"/>
                    <a:pt x="11" y="15"/>
                  </a:cubicBezTo>
                  <a:cubicBezTo>
                    <a:pt x="12" y="12"/>
                    <a:pt x="13" y="9"/>
                    <a:pt x="14" y="5"/>
                  </a:cubicBezTo>
                  <a:cubicBezTo>
                    <a:pt x="14" y="3"/>
                    <a:pt x="13" y="1"/>
                    <a:pt x="10" y="0"/>
                  </a:cubicBezTo>
                  <a:cubicBezTo>
                    <a:pt x="10" y="0"/>
                    <a:pt x="10" y="0"/>
                    <a:pt x="9" y="0"/>
                  </a:cubicBezTo>
                  <a:cubicBezTo>
                    <a:pt x="7" y="0"/>
                    <a:pt x="6" y="2"/>
                    <a:pt x="5" y="4"/>
                  </a:cubicBezTo>
                  <a:close/>
                  <a:moveTo>
                    <a:pt x="85" y="43"/>
                  </a:moveTo>
                  <a:cubicBezTo>
                    <a:pt x="85" y="43"/>
                    <a:pt x="85" y="43"/>
                    <a:pt x="85" y="43"/>
                  </a:cubicBezTo>
                  <a:cubicBezTo>
                    <a:pt x="85" y="43"/>
                    <a:pt x="85" y="43"/>
                    <a:pt x="85" y="43"/>
                  </a:cubicBezTo>
                  <a:cubicBezTo>
                    <a:pt x="85" y="43"/>
                    <a:pt x="85" y="43"/>
                    <a:pt x="85" y="43"/>
                  </a:cubicBezTo>
                  <a:close/>
                  <a:moveTo>
                    <a:pt x="90" y="35"/>
                  </a:moveTo>
                  <a:cubicBezTo>
                    <a:pt x="89" y="37"/>
                    <a:pt x="87" y="40"/>
                    <a:pt x="85" y="42"/>
                  </a:cubicBezTo>
                  <a:cubicBezTo>
                    <a:pt x="84" y="44"/>
                    <a:pt x="83" y="46"/>
                    <a:pt x="81" y="48"/>
                  </a:cubicBezTo>
                  <a:cubicBezTo>
                    <a:pt x="81" y="49"/>
                    <a:pt x="81" y="49"/>
                    <a:pt x="81" y="49"/>
                  </a:cubicBezTo>
                  <a:cubicBezTo>
                    <a:pt x="80" y="50"/>
                    <a:pt x="80" y="51"/>
                    <a:pt x="80" y="52"/>
                  </a:cubicBezTo>
                  <a:cubicBezTo>
                    <a:pt x="80" y="53"/>
                    <a:pt x="81" y="54"/>
                    <a:pt x="82" y="55"/>
                  </a:cubicBezTo>
                  <a:cubicBezTo>
                    <a:pt x="83" y="55"/>
                    <a:pt x="84" y="56"/>
                    <a:pt x="85" y="56"/>
                  </a:cubicBezTo>
                  <a:cubicBezTo>
                    <a:pt x="86" y="56"/>
                    <a:pt x="87" y="55"/>
                    <a:pt x="88" y="54"/>
                  </a:cubicBezTo>
                  <a:cubicBezTo>
                    <a:pt x="89" y="52"/>
                    <a:pt x="90" y="51"/>
                    <a:pt x="92" y="49"/>
                  </a:cubicBezTo>
                  <a:cubicBezTo>
                    <a:pt x="92" y="48"/>
                    <a:pt x="92" y="48"/>
                    <a:pt x="92" y="48"/>
                  </a:cubicBezTo>
                  <a:cubicBezTo>
                    <a:pt x="94" y="45"/>
                    <a:pt x="96" y="42"/>
                    <a:pt x="98" y="39"/>
                  </a:cubicBezTo>
                  <a:cubicBezTo>
                    <a:pt x="99" y="37"/>
                    <a:pt x="98" y="34"/>
                    <a:pt x="96" y="33"/>
                  </a:cubicBezTo>
                  <a:cubicBezTo>
                    <a:pt x="95" y="32"/>
                    <a:pt x="95" y="32"/>
                    <a:pt x="94" y="32"/>
                  </a:cubicBezTo>
                  <a:cubicBezTo>
                    <a:pt x="92" y="32"/>
                    <a:pt x="91" y="33"/>
                    <a:pt x="90" y="35"/>
                  </a:cubicBezTo>
                  <a:close/>
                  <a:moveTo>
                    <a:pt x="47" y="17"/>
                  </a:moveTo>
                  <a:cubicBezTo>
                    <a:pt x="47" y="19"/>
                    <a:pt x="46" y="21"/>
                    <a:pt x="46" y="23"/>
                  </a:cubicBezTo>
                  <a:cubicBezTo>
                    <a:pt x="45" y="24"/>
                    <a:pt x="44" y="26"/>
                    <a:pt x="43" y="28"/>
                  </a:cubicBezTo>
                  <a:cubicBezTo>
                    <a:pt x="43" y="29"/>
                    <a:pt x="42" y="31"/>
                    <a:pt x="41" y="32"/>
                  </a:cubicBezTo>
                  <a:cubicBezTo>
                    <a:pt x="40" y="34"/>
                    <a:pt x="41" y="37"/>
                    <a:pt x="43" y="38"/>
                  </a:cubicBezTo>
                  <a:cubicBezTo>
                    <a:pt x="45" y="39"/>
                    <a:pt x="48" y="38"/>
                    <a:pt x="49" y="36"/>
                  </a:cubicBezTo>
                  <a:cubicBezTo>
                    <a:pt x="50" y="35"/>
                    <a:pt x="51" y="33"/>
                    <a:pt x="51" y="31"/>
                  </a:cubicBezTo>
                  <a:cubicBezTo>
                    <a:pt x="51" y="31"/>
                    <a:pt x="51" y="31"/>
                    <a:pt x="51" y="31"/>
                  </a:cubicBezTo>
                  <a:cubicBezTo>
                    <a:pt x="51" y="31"/>
                    <a:pt x="51" y="31"/>
                    <a:pt x="52" y="31"/>
                  </a:cubicBezTo>
                  <a:cubicBezTo>
                    <a:pt x="53" y="27"/>
                    <a:pt x="55" y="23"/>
                    <a:pt x="55" y="19"/>
                  </a:cubicBezTo>
                  <a:cubicBezTo>
                    <a:pt x="55" y="18"/>
                    <a:pt x="55" y="17"/>
                    <a:pt x="55" y="16"/>
                  </a:cubicBezTo>
                  <a:cubicBezTo>
                    <a:pt x="54" y="15"/>
                    <a:pt x="53" y="14"/>
                    <a:pt x="52" y="14"/>
                  </a:cubicBezTo>
                  <a:cubicBezTo>
                    <a:pt x="52" y="14"/>
                    <a:pt x="51" y="14"/>
                    <a:pt x="51" y="14"/>
                  </a:cubicBezTo>
                  <a:cubicBezTo>
                    <a:pt x="49" y="14"/>
                    <a:pt x="47" y="15"/>
                    <a:pt x="47" y="17"/>
                  </a:cubicBezTo>
                  <a:close/>
                </a:path>
              </a:pathLst>
            </a:custGeom>
            <a:solidFill>
              <a:srgbClr val="FFFFFF"/>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grpSp>
      <p:sp>
        <p:nvSpPr>
          <p:cNvPr id="34" name="文本框 33"/>
          <p:cNvSpPr txBox="1"/>
          <p:nvPr>
            <p:custDataLst>
              <p:tags r:id="rId26"/>
            </p:custDataLst>
          </p:nvPr>
        </p:nvSpPr>
        <p:spPr>
          <a:xfrm>
            <a:off x="4118610" y="3558540"/>
            <a:ext cx="1577340" cy="532130"/>
          </a:xfrm>
          <a:prstGeom prst="rect">
            <a:avLst/>
          </a:prstGeom>
          <a:noFill/>
        </p:spPr>
        <p:txBody>
          <a:bodyPr vert="horz" wrap="square" lIns="91440" tIns="45720" rIns="91440" bIns="45720" rtlCol="0" anchor="t" anchorCtr="0">
            <a:normAutofit/>
          </a:bodyPr>
          <a:p>
            <a:pPr marL="0" lvl="0" indent="0" algn="l" fontAlgn="auto">
              <a:lnSpc>
                <a:spcPct val="120000"/>
              </a:lnSpc>
              <a:spcBef>
                <a:spcPts val="0"/>
              </a:spcBef>
              <a:spcAft>
                <a:spcPts val="800"/>
              </a:spcAft>
              <a:buSzPct val="100000"/>
            </a:pPr>
            <a:r>
              <a:rPr lang="zh-CN" altLang="en-US" sz="1600" spc="120" dirty="0">
                <a:solidFill>
                  <a:srgbClr val="404040"/>
                </a:solidFill>
                <a:latin typeface="微软雅黑" panose="020B0503020204020204" charset="-122"/>
                <a:ea typeface="微软雅黑" panose="020B0503020204020204" charset="-122"/>
                <a:cs typeface="微软雅黑" panose="020B0503020204020204" charset="-122"/>
                <a:sym typeface="+mn-ea"/>
              </a:rPr>
              <a:t>唯一不对称的</a:t>
            </a:r>
            <a:endPar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35" name="文本框 34"/>
          <p:cNvSpPr txBox="1"/>
          <p:nvPr>
            <p:custDataLst>
              <p:tags r:id="rId27"/>
            </p:custDataLst>
          </p:nvPr>
        </p:nvSpPr>
        <p:spPr>
          <a:xfrm>
            <a:off x="4119880" y="3118485"/>
            <a:ext cx="1047750" cy="408305"/>
          </a:xfrm>
          <a:prstGeom prst="rect">
            <a:avLst/>
          </a:prstGeom>
          <a:noFill/>
        </p:spPr>
        <p:txBody>
          <a:bodyPr wrap="square" lIns="91440" tIns="45720" rIns="91440" bIns="45720" rtlCol="0" anchor="ctr" anchorCtr="0">
            <a:noAutofit/>
          </a:bodyPr>
          <a:p>
            <a:pPr marL="0" algn="l">
              <a:lnSpc>
                <a:spcPct val="100000"/>
              </a:lnSpc>
              <a:spcBef>
                <a:spcPts val="0"/>
              </a:spcBef>
              <a:spcAft>
                <a:spcPts val="800"/>
              </a:spcAft>
            </a:pPr>
            <a:r>
              <a:rPr lang="zh-CN" altLang="en-US" sz="1600" b="1" spc="80" dirty="0">
                <a:solidFill>
                  <a:srgbClr val="E34D4D"/>
                </a:solidFill>
                <a:latin typeface="微软雅黑" panose="020B0503020204020204" charset="-122"/>
                <a:ea typeface="微软雅黑" panose="020B0503020204020204" charset="-122"/>
                <a:cs typeface="Arial" panose="020B0604020202020204" pitchFamily="34" charset="0"/>
              </a:rPr>
              <a:t>图形</a:t>
            </a:r>
            <a:r>
              <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rPr>
              <a:t>C</a:t>
            </a:r>
            <a:endPar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endParaRPr>
          </a:p>
        </p:txBody>
      </p:sp>
      <p:sp>
        <p:nvSpPr>
          <p:cNvPr id="36" name="椭圆 35"/>
          <p:cNvSpPr/>
          <p:nvPr>
            <p:custDataLst>
              <p:tags r:id="rId28"/>
            </p:custDataLst>
          </p:nvPr>
        </p:nvSpPr>
        <p:spPr>
          <a:xfrm>
            <a:off x="3629473" y="3254304"/>
            <a:ext cx="105635" cy="105635"/>
          </a:xfrm>
          <a:prstGeom prst="ellipse">
            <a:avLst/>
          </a:prstGeom>
          <a:solidFill>
            <a:srgbClr val="E34D4D"/>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52" name="椭圆 51"/>
          <p:cNvSpPr/>
          <p:nvPr>
            <p:custDataLst>
              <p:tags r:id="rId29"/>
            </p:custDataLst>
          </p:nvPr>
        </p:nvSpPr>
        <p:spPr>
          <a:xfrm>
            <a:off x="3629473" y="4029388"/>
            <a:ext cx="105635" cy="105635"/>
          </a:xfrm>
          <a:prstGeom prst="ellipse">
            <a:avLst/>
          </a:prstGeom>
          <a:solidFill>
            <a:srgbClr val="5454D4"/>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grpSp>
        <p:nvGrpSpPr>
          <p:cNvPr id="54" name="组合 53"/>
          <p:cNvGrpSpPr/>
          <p:nvPr>
            <p:custDataLst>
              <p:tags r:id="rId30"/>
            </p:custDataLst>
          </p:nvPr>
        </p:nvGrpSpPr>
        <p:grpSpPr>
          <a:xfrm rot="1176865">
            <a:off x="3360293" y="3988661"/>
            <a:ext cx="183907" cy="277452"/>
            <a:chOff x="5958724" y="2782124"/>
            <a:chExt cx="443327" cy="667832"/>
          </a:xfrm>
        </p:grpSpPr>
        <p:sp>
          <p:nvSpPr>
            <p:cNvPr id="55" name="Freeform 93"/>
            <p:cNvSpPr>
              <a:spLocks noEditPoints="1"/>
            </p:cNvSpPr>
            <p:nvPr>
              <p:custDataLst>
                <p:tags r:id="rId31"/>
              </p:custDataLst>
            </p:nvPr>
          </p:nvSpPr>
          <p:spPr bwMode="auto">
            <a:xfrm>
              <a:off x="6110289" y="3122577"/>
              <a:ext cx="216304" cy="327379"/>
            </a:xfrm>
            <a:custGeom>
              <a:avLst/>
              <a:gdLst>
                <a:gd name="T0" fmla="*/ 43 w 122"/>
                <a:gd name="T1" fmla="*/ 124 h 185"/>
                <a:gd name="T2" fmla="*/ 44 w 122"/>
                <a:gd name="T3" fmla="*/ 127 h 185"/>
                <a:gd name="T4" fmla="*/ 43 w 122"/>
                <a:gd name="T5" fmla="*/ 185 h 185"/>
                <a:gd name="T6" fmla="*/ 47 w 122"/>
                <a:gd name="T7" fmla="*/ 183 h 185"/>
                <a:gd name="T8" fmla="*/ 56 w 122"/>
                <a:gd name="T9" fmla="*/ 169 h 185"/>
                <a:gd name="T10" fmla="*/ 60 w 122"/>
                <a:gd name="T11" fmla="*/ 138 h 185"/>
                <a:gd name="T12" fmla="*/ 61 w 122"/>
                <a:gd name="T13" fmla="*/ 128 h 185"/>
                <a:gd name="T14" fmla="*/ 66 w 122"/>
                <a:gd name="T15" fmla="*/ 84 h 185"/>
                <a:gd name="T16" fmla="*/ 110 w 122"/>
                <a:gd name="T17" fmla="*/ 75 h 185"/>
                <a:gd name="T18" fmla="*/ 121 w 122"/>
                <a:gd name="T19" fmla="*/ 61 h 185"/>
                <a:gd name="T20" fmla="*/ 119 w 122"/>
                <a:gd name="T21" fmla="*/ 50 h 185"/>
                <a:gd name="T22" fmla="*/ 114 w 122"/>
                <a:gd name="T23" fmla="*/ 46 h 185"/>
                <a:gd name="T24" fmla="*/ 106 w 122"/>
                <a:gd name="T25" fmla="*/ 44 h 185"/>
                <a:gd name="T26" fmla="*/ 86 w 122"/>
                <a:gd name="T27" fmla="*/ 51 h 185"/>
                <a:gd name="T28" fmla="*/ 67 w 122"/>
                <a:gd name="T29" fmla="*/ 64 h 185"/>
                <a:gd name="T30" fmla="*/ 62 w 122"/>
                <a:gd name="T31" fmla="*/ 3 h 185"/>
                <a:gd name="T32" fmla="*/ 58 w 122"/>
                <a:gd name="T33" fmla="*/ 0 h 185"/>
                <a:gd name="T34" fmla="*/ 54 w 122"/>
                <a:gd name="T35" fmla="*/ 2 h 185"/>
                <a:gd name="T36" fmla="*/ 54 w 122"/>
                <a:gd name="T37" fmla="*/ 5 h 185"/>
                <a:gd name="T38" fmla="*/ 55 w 122"/>
                <a:gd name="T39" fmla="*/ 9 h 185"/>
                <a:gd name="T40" fmla="*/ 50 w 122"/>
                <a:gd name="T41" fmla="*/ 96 h 185"/>
                <a:gd name="T42" fmla="*/ 43 w 122"/>
                <a:gd name="T43" fmla="*/ 110 h 185"/>
                <a:gd name="T44" fmla="*/ 27 w 122"/>
                <a:gd name="T45" fmla="*/ 95 h 185"/>
                <a:gd name="T46" fmla="*/ 14 w 122"/>
                <a:gd name="T47" fmla="*/ 91 h 185"/>
                <a:gd name="T48" fmla="*/ 10 w 122"/>
                <a:gd name="T49" fmla="*/ 91 h 185"/>
                <a:gd name="T50" fmla="*/ 4 w 122"/>
                <a:gd name="T51" fmla="*/ 95 h 185"/>
                <a:gd name="T52" fmla="*/ 0 w 122"/>
                <a:gd name="T53" fmla="*/ 104 h 185"/>
                <a:gd name="T54" fmla="*/ 5 w 122"/>
                <a:gd name="T55" fmla="*/ 117 h 185"/>
                <a:gd name="T56" fmla="*/ 24 w 122"/>
                <a:gd name="T57" fmla="*/ 130 h 185"/>
                <a:gd name="T58" fmla="*/ 45 w 122"/>
                <a:gd name="T59" fmla="*/ 136 h 185"/>
                <a:gd name="T60" fmla="*/ 38 w 122"/>
                <a:gd name="T61" fmla="*/ 184 h 185"/>
                <a:gd name="T62" fmla="*/ 42 w 122"/>
                <a:gd name="T63" fmla="*/ 185 h 185"/>
                <a:gd name="T64" fmla="*/ 50 w 122"/>
                <a:gd name="T65" fmla="*/ 95 h 185"/>
                <a:gd name="T66" fmla="*/ 50 w 122"/>
                <a:gd name="T67" fmla="*/ 95 h 185"/>
                <a:gd name="T68" fmla="*/ 73 w 122"/>
                <a:gd name="T69" fmla="*/ 75 h 185"/>
                <a:gd name="T70" fmla="*/ 68 w 122"/>
                <a:gd name="T71" fmla="*/ 75 h 185"/>
                <a:gd name="T72" fmla="*/ 73 w 122"/>
                <a:gd name="T73" fmla="*/ 7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185">
                  <a:moveTo>
                    <a:pt x="44" y="127"/>
                  </a:moveTo>
                  <a:cubicBezTo>
                    <a:pt x="44" y="126"/>
                    <a:pt x="43" y="125"/>
                    <a:pt x="43" y="124"/>
                  </a:cubicBezTo>
                  <a:cubicBezTo>
                    <a:pt x="43" y="125"/>
                    <a:pt x="44" y="126"/>
                    <a:pt x="44" y="127"/>
                  </a:cubicBezTo>
                  <a:cubicBezTo>
                    <a:pt x="44" y="127"/>
                    <a:pt x="44" y="127"/>
                    <a:pt x="44" y="127"/>
                  </a:cubicBezTo>
                  <a:cubicBezTo>
                    <a:pt x="44" y="127"/>
                    <a:pt x="44" y="127"/>
                    <a:pt x="44" y="127"/>
                  </a:cubicBezTo>
                  <a:close/>
                  <a:moveTo>
                    <a:pt x="43" y="185"/>
                  </a:moveTo>
                  <a:cubicBezTo>
                    <a:pt x="43" y="185"/>
                    <a:pt x="43" y="185"/>
                    <a:pt x="43" y="185"/>
                  </a:cubicBezTo>
                  <a:cubicBezTo>
                    <a:pt x="44" y="184"/>
                    <a:pt x="46" y="184"/>
                    <a:pt x="47" y="183"/>
                  </a:cubicBezTo>
                  <a:cubicBezTo>
                    <a:pt x="49" y="182"/>
                    <a:pt x="51" y="180"/>
                    <a:pt x="52" y="177"/>
                  </a:cubicBezTo>
                  <a:cubicBezTo>
                    <a:pt x="54" y="175"/>
                    <a:pt x="55" y="172"/>
                    <a:pt x="56" y="169"/>
                  </a:cubicBezTo>
                  <a:cubicBezTo>
                    <a:pt x="57" y="165"/>
                    <a:pt x="57" y="162"/>
                    <a:pt x="58" y="159"/>
                  </a:cubicBezTo>
                  <a:cubicBezTo>
                    <a:pt x="59" y="152"/>
                    <a:pt x="60" y="145"/>
                    <a:pt x="60" y="138"/>
                  </a:cubicBezTo>
                  <a:cubicBezTo>
                    <a:pt x="61" y="136"/>
                    <a:pt x="61" y="134"/>
                    <a:pt x="61" y="131"/>
                  </a:cubicBezTo>
                  <a:cubicBezTo>
                    <a:pt x="61" y="130"/>
                    <a:pt x="61" y="129"/>
                    <a:pt x="61" y="128"/>
                  </a:cubicBezTo>
                  <a:cubicBezTo>
                    <a:pt x="62" y="125"/>
                    <a:pt x="62" y="122"/>
                    <a:pt x="63" y="119"/>
                  </a:cubicBezTo>
                  <a:cubicBezTo>
                    <a:pt x="64" y="107"/>
                    <a:pt x="66" y="96"/>
                    <a:pt x="66" y="84"/>
                  </a:cubicBezTo>
                  <a:cubicBezTo>
                    <a:pt x="78" y="83"/>
                    <a:pt x="89" y="82"/>
                    <a:pt x="100" y="79"/>
                  </a:cubicBezTo>
                  <a:cubicBezTo>
                    <a:pt x="103" y="78"/>
                    <a:pt x="107" y="76"/>
                    <a:pt x="110" y="75"/>
                  </a:cubicBezTo>
                  <a:cubicBezTo>
                    <a:pt x="113" y="73"/>
                    <a:pt x="115" y="72"/>
                    <a:pt x="117" y="69"/>
                  </a:cubicBezTo>
                  <a:cubicBezTo>
                    <a:pt x="119" y="67"/>
                    <a:pt x="121" y="64"/>
                    <a:pt x="121" y="61"/>
                  </a:cubicBezTo>
                  <a:cubicBezTo>
                    <a:pt x="122" y="58"/>
                    <a:pt x="121" y="55"/>
                    <a:pt x="120" y="52"/>
                  </a:cubicBezTo>
                  <a:cubicBezTo>
                    <a:pt x="120" y="51"/>
                    <a:pt x="119" y="51"/>
                    <a:pt x="119" y="50"/>
                  </a:cubicBezTo>
                  <a:cubicBezTo>
                    <a:pt x="118" y="49"/>
                    <a:pt x="118" y="49"/>
                    <a:pt x="117" y="48"/>
                  </a:cubicBezTo>
                  <a:cubicBezTo>
                    <a:pt x="116" y="47"/>
                    <a:pt x="115" y="46"/>
                    <a:pt x="114" y="46"/>
                  </a:cubicBezTo>
                  <a:cubicBezTo>
                    <a:pt x="112" y="44"/>
                    <a:pt x="109" y="44"/>
                    <a:pt x="106" y="44"/>
                  </a:cubicBezTo>
                  <a:cubicBezTo>
                    <a:pt x="106" y="44"/>
                    <a:pt x="106" y="44"/>
                    <a:pt x="106" y="44"/>
                  </a:cubicBezTo>
                  <a:cubicBezTo>
                    <a:pt x="102" y="44"/>
                    <a:pt x="99" y="45"/>
                    <a:pt x="96" y="46"/>
                  </a:cubicBezTo>
                  <a:cubicBezTo>
                    <a:pt x="93" y="48"/>
                    <a:pt x="89" y="49"/>
                    <a:pt x="86" y="51"/>
                  </a:cubicBezTo>
                  <a:cubicBezTo>
                    <a:pt x="80" y="55"/>
                    <a:pt x="75" y="59"/>
                    <a:pt x="69" y="63"/>
                  </a:cubicBezTo>
                  <a:cubicBezTo>
                    <a:pt x="69" y="63"/>
                    <a:pt x="68" y="64"/>
                    <a:pt x="67" y="64"/>
                  </a:cubicBezTo>
                  <a:cubicBezTo>
                    <a:pt x="67" y="63"/>
                    <a:pt x="67" y="62"/>
                    <a:pt x="67" y="60"/>
                  </a:cubicBezTo>
                  <a:cubicBezTo>
                    <a:pt x="68" y="41"/>
                    <a:pt x="66" y="22"/>
                    <a:pt x="62" y="3"/>
                  </a:cubicBezTo>
                  <a:cubicBezTo>
                    <a:pt x="62" y="2"/>
                    <a:pt x="61" y="1"/>
                    <a:pt x="60" y="0"/>
                  </a:cubicBezTo>
                  <a:cubicBezTo>
                    <a:pt x="59" y="0"/>
                    <a:pt x="59" y="0"/>
                    <a:pt x="58" y="0"/>
                  </a:cubicBezTo>
                  <a:cubicBezTo>
                    <a:pt x="57" y="0"/>
                    <a:pt x="57" y="0"/>
                    <a:pt x="57" y="0"/>
                  </a:cubicBezTo>
                  <a:cubicBezTo>
                    <a:pt x="56" y="0"/>
                    <a:pt x="55" y="1"/>
                    <a:pt x="54" y="2"/>
                  </a:cubicBezTo>
                  <a:cubicBezTo>
                    <a:pt x="54" y="2"/>
                    <a:pt x="54" y="3"/>
                    <a:pt x="54" y="3"/>
                  </a:cubicBezTo>
                  <a:cubicBezTo>
                    <a:pt x="54" y="4"/>
                    <a:pt x="54" y="5"/>
                    <a:pt x="54" y="5"/>
                  </a:cubicBezTo>
                  <a:cubicBezTo>
                    <a:pt x="54" y="6"/>
                    <a:pt x="54" y="7"/>
                    <a:pt x="54" y="8"/>
                  </a:cubicBezTo>
                  <a:cubicBezTo>
                    <a:pt x="55" y="8"/>
                    <a:pt x="55" y="9"/>
                    <a:pt x="55" y="9"/>
                  </a:cubicBezTo>
                  <a:cubicBezTo>
                    <a:pt x="53" y="10"/>
                    <a:pt x="51" y="12"/>
                    <a:pt x="51" y="14"/>
                  </a:cubicBezTo>
                  <a:cubicBezTo>
                    <a:pt x="52" y="41"/>
                    <a:pt x="52" y="69"/>
                    <a:pt x="50" y="96"/>
                  </a:cubicBezTo>
                  <a:cubicBezTo>
                    <a:pt x="50" y="103"/>
                    <a:pt x="49" y="109"/>
                    <a:pt x="48" y="116"/>
                  </a:cubicBezTo>
                  <a:cubicBezTo>
                    <a:pt x="47" y="114"/>
                    <a:pt x="45" y="112"/>
                    <a:pt x="43" y="110"/>
                  </a:cubicBezTo>
                  <a:cubicBezTo>
                    <a:pt x="40" y="106"/>
                    <a:pt x="37" y="102"/>
                    <a:pt x="33" y="99"/>
                  </a:cubicBezTo>
                  <a:cubicBezTo>
                    <a:pt x="31" y="97"/>
                    <a:pt x="29" y="96"/>
                    <a:pt x="27" y="95"/>
                  </a:cubicBezTo>
                  <a:cubicBezTo>
                    <a:pt x="25" y="93"/>
                    <a:pt x="23" y="92"/>
                    <a:pt x="20" y="92"/>
                  </a:cubicBezTo>
                  <a:cubicBezTo>
                    <a:pt x="18" y="91"/>
                    <a:pt x="16" y="91"/>
                    <a:pt x="14" y="91"/>
                  </a:cubicBezTo>
                  <a:cubicBezTo>
                    <a:pt x="13" y="91"/>
                    <a:pt x="13" y="91"/>
                    <a:pt x="13" y="91"/>
                  </a:cubicBezTo>
                  <a:cubicBezTo>
                    <a:pt x="12" y="91"/>
                    <a:pt x="11" y="91"/>
                    <a:pt x="10" y="91"/>
                  </a:cubicBezTo>
                  <a:cubicBezTo>
                    <a:pt x="9" y="92"/>
                    <a:pt x="8" y="92"/>
                    <a:pt x="7" y="93"/>
                  </a:cubicBezTo>
                  <a:cubicBezTo>
                    <a:pt x="6" y="93"/>
                    <a:pt x="5" y="94"/>
                    <a:pt x="4" y="95"/>
                  </a:cubicBezTo>
                  <a:cubicBezTo>
                    <a:pt x="3" y="95"/>
                    <a:pt x="3" y="96"/>
                    <a:pt x="2" y="97"/>
                  </a:cubicBezTo>
                  <a:cubicBezTo>
                    <a:pt x="1" y="99"/>
                    <a:pt x="0" y="102"/>
                    <a:pt x="0" y="104"/>
                  </a:cubicBezTo>
                  <a:cubicBezTo>
                    <a:pt x="0" y="106"/>
                    <a:pt x="1" y="109"/>
                    <a:pt x="1" y="111"/>
                  </a:cubicBezTo>
                  <a:cubicBezTo>
                    <a:pt x="2" y="113"/>
                    <a:pt x="4" y="115"/>
                    <a:pt x="5" y="117"/>
                  </a:cubicBezTo>
                  <a:cubicBezTo>
                    <a:pt x="8" y="121"/>
                    <a:pt x="11" y="124"/>
                    <a:pt x="15" y="126"/>
                  </a:cubicBezTo>
                  <a:cubicBezTo>
                    <a:pt x="18" y="128"/>
                    <a:pt x="21" y="129"/>
                    <a:pt x="24" y="130"/>
                  </a:cubicBezTo>
                  <a:cubicBezTo>
                    <a:pt x="28" y="132"/>
                    <a:pt x="31" y="133"/>
                    <a:pt x="35" y="134"/>
                  </a:cubicBezTo>
                  <a:cubicBezTo>
                    <a:pt x="38" y="135"/>
                    <a:pt x="42" y="135"/>
                    <a:pt x="45" y="136"/>
                  </a:cubicBezTo>
                  <a:cubicBezTo>
                    <a:pt x="43" y="150"/>
                    <a:pt x="40" y="165"/>
                    <a:pt x="36" y="179"/>
                  </a:cubicBezTo>
                  <a:cubicBezTo>
                    <a:pt x="35" y="181"/>
                    <a:pt x="36" y="183"/>
                    <a:pt x="38" y="184"/>
                  </a:cubicBezTo>
                  <a:cubicBezTo>
                    <a:pt x="39" y="184"/>
                    <a:pt x="39" y="184"/>
                    <a:pt x="40" y="184"/>
                  </a:cubicBezTo>
                  <a:cubicBezTo>
                    <a:pt x="41" y="185"/>
                    <a:pt x="42" y="185"/>
                    <a:pt x="42" y="185"/>
                  </a:cubicBezTo>
                  <a:cubicBezTo>
                    <a:pt x="43" y="185"/>
                    <a:pt x="43" y="185"/>
                    <a:pt x="43" y="185"/>
                  </a:cubicBezTo>
                  <a:close/>
                  <a:moveTo>
                    <a:pt x="50" y="95"/>
                  </a:moveTo>
                  <a:cubicBezTo>
                    <a:pt x="50" y="95"/>
                    <a:pt x="50" y="95"/>
                    <a:pt x="50" y="96"/>
                  </a:cubicBezTo>
                  <a:cubicBezTo>
                    <a:pt x="50" y="95"/>
                    <a:pt x="50" y="95"/>
                    <a:pt x="50" y="95"/>
                  </a:cubicBezTo>
                  <a:cubicBezTo>
                    <a:pt x="50" y="95"/>
                    <a:pt x="50" y="95"/>
                    <a:pt x="50" y="95"/>
                  </a:cubicBezTo>
                  <a:close/>
                  <a:moveTo>
                    <a:pt x="73" y="75"/>
                  </a:moveTo>
                  <a:cubicBezTo>
                    <a:pt x="71" y="75"/>
                    <a:pt x="70" y="75"/>
                    <a:pt x="68" y="75"/>
                  </a:cubicBezTo>
                  <a:cubicBezTo>
                    <a:pt x="68" y="75"/>
                    <a:pt x="68" y="75"/>
                    <a:pt x="68" y="75"/>
                  </a:cubicBezTo>
                  <a:cubicBezTo>
                    <a:pt x="70" y="75"/>
                    <a:pt x="71" y="75"/>
                    <a:pt x="73" y="75"/>
                  </a:cubicBezTo>
                  <a:cubicBezTo>
                    <a:pt x="73" y="75"/>
                    <a:pt x="73" y="75"/>
                    <a:pt x="73" y="75"/>
                  </a:cubicBezTo>
                  <a:close/>
                </a:path>
              </a:pathLst>
            </a:custGeom>
            <a:solidFill>
              <a:srgbClr val="B6C300"/>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56" name="Freeform 94"/>
            <p:cNvSpPr>
              <a:spLocks noEditPoints="1"/>
            </p:cNvSpPr>
            <p:nvPr>
              <p:custDataLst>
                <p:tags r:id="rId32"/>
              </p:custDataLst>
            </p:nvPr>
          </p:nvSpPr>
          <p:spPr bwMode="auto">
            <a:xfrm rot="896221">
              <a:off x="5958724" y="2782124"/>
              <a:ext cx="443327" cy="423840"/>
            </a:xfrm>
            <a:custGeom>
              <a:avLst/>
              <a:gdLst>
                <a:gd name="T0" fmla="*/ 154 w 251"/>
                <a:gd name="T1" fmla="*/ 178 h 240"/>
                <a:gd name="T2" fmla="*/ 154 w 251"/>
                <a:gd name="T3" fmla="*/ 178 h 240"/>
                <a:gd name="T4" fmla="*/ 67 w 251"/>
                <a:gd name="T5" fmla="*/ 131 h 240"/>
                <a:gd name="T6" fmla="*/ 68 w 251"/>
                <a:gd name="T7" fmla="*/ 131 h 240"/>
                <a:gd name="T8" fmla="*/ 198 w 251"/>
                <a:gd name="T9" fmla="*/ 95 h 240"/>
                <a:gd name="T10" fmla="*/ 12 w 251"/>
                <a:gd name="T11" fmla="*/ 96 h 240"/>
                <a:gd name="T12" fmla="*/ 12 w 251"/>
                <a:gd name="T13" fmla="*/ 96 h 240"/>
                <a:gd name="T14" fmla="*/ 174 w 251"/>
                <a:gd name="T15" fmla="*/ 60 h 240"/>
                <a:gd name="T16" fmla="*/ 174 w 251"/>
                <a:gd name="T17" fmla="*/ 60 h 240"/>
                <a:gd name="T18" fmla="*/ 130 w 251"/>
                <a:gd name="T19" fmla="*/ 13 h 240"/>
                <a:gd name="T20" fmla="*/ 119 w 251"/>
                <a:gd name="T21" fmla="*/ 30 h 240"/>
                <a:gd name="T22" fmla="*/ 104 w 251"/>
                <a:gd name="T23" fmla="*/ 15 h 240"/>
                <a:gd name="T24" fmla="*/ 77 w 251"/>
                <a:gd name="T25" fmla="*/ 7 h 240"/>
                <a:gd name="T26" fmla="*/ 71 w 251"/>
                <a:gd name="T27" fmla="*/ 8 h 240"/>
                <a:gd name="T28" fmla="*/ 58 w 251"/>
                <a:gd name="T29" fmla="*/ 14 h 240"/>
                <a:gd name="T30" fmla="*/ 48 w 251"/>
                <a:gd name="T31" fmla="*/ 32 h 240"/>
                <a:gd name="T32" fmla="*/ 49 w 251"/>
                <a:gd name="T33" fmla="*/ 48 h 240"/>
                <a:gd name="T34" fmla="*/ 60 w 251"/>
                <a:gd name="T35" fmla="*/ 75 h 240"/>
                <a:gd name="T36" fmla="*/ 45 w 251"/>
                <a:gd name="T37" fmla="*/ 75 h 240"/>
                <a:gd name="T38" fmla="*/ 16 w 251"/>
                <a:gd name="T39" fmla="*/ 82 h 240"/>
                <a:gd name="T40" fmla="*/ 6 w 251"/>
                <a:gd name="T41" fmla="*/ 89 h 240"/>
                <a:gd name="T42" fmla="*/ 1 w 251"/>
                <a:gd name="T43" fmla="*/ 97 h 240"/>
                <a:gd name="T44" fmla="*/ 1 w 251"/>
                <a:gd name="T45" fmla="*/ 106 h 240"/>
                <a:gd name="T46" fmla="*/ 3 w 251"/>
                <a:gd name="T47" fmla="*/ 116 h 240"/>
                <a:gd name="T48" fmla="*/ 11 w 251"/>
                <a:gd name="T49" fmla="*/ 127 h 240"/>
                <a:gd name="T50" fmla="*/ 29 w 251"/>
                <a:gd name="T51" fmla="*/ 136 h 240"/>
                <a:gd name="T52" fmla="*/ 30 w 251"/>
                <a:gd name="T53" fmla="*/ 158 h 240"/>
                <a:gd name="T54" fmla="*/ 20 w 251"/>
                <a:gd name="T55" fmla="*/ 182 h 240"/>
                <a:gd name="T56" fmla="*/ 22 w 251"/>
                <a:gd name="T57" fmla="*/ 196 h 240"/>
                <a:gd name="T58" fmla="*/ 28 w 251"/>
                <a:gd name="T59" fmla="*/ 208 h 240"/>
                <a:gd name="T60" fmla="*/ 45 w 251"/>
                <a:gd name="T61" fmla="*/ 219 h 240"/>
                <a:gd name="T62" fmla="*/ 56 w 251"/>
                <a:gd name="T63" fmla="*/ 219 h 240"/>
                <a:gd name="T64" fmla="*/ 71 w 251"/>
                <a:gd name="T65" fmla="*/ 212 h 240"/>
                <a:gd name="T66" fmla="*/ 89 w 251"/>
                <a:gd name="T67" fmla="*/ 192 h 240"/>
                <a:gd name="T68" fmla="*/ 98 w 251"/>
                <a:gd name="T69" fmla="*/ 216 h 240"/>
                <a:gd name="T70" fmla="*/ 112 w 251"/>
                <a:gd name="T71" fmla="*/ 234 h 240"/>
                <a:gd name="T72" fmla="*/ 135 w 251"/>
                <a:gd name="T73" fmla="*/ 239 h 240"/>
                <a:gd name="T74" fmla="*/ 161 w 251"/>
                <a:gd name="T75" fmla="*/ 207 h 240"/>
                <a:gd name="T76" fmla="*/ 185 w 251"/>
                <a:gd name="T77" fmla="*/ 210 h 240"/>
                <a:gd name="T78" fmla="*/ 203 w 251"/>
                <a:gd name="T79" fmla="*/ 210 h 240"/>
                <a:gd name="T80" fmla="*/ 213 w 251"/>
                <a:gd name="T81" fmla="*/ 204 h 240"/>
                <a:gd name="T82" fmla="*/ 219 w 251"/>
                <a:gd name="T83" fmla="*/ 192 h 240"/>
                <a:gd name="T84" fmla="*/ 220 w 251"/>
                <a:gd name="T85" fmla="*/ 173 h 240"/>
                <a:gd name="T86" fmla="*/ 213 w 251"/>
                <a:gd name="T87" fmla="*/ 153 h 240"/>
                <a:gd name="T88" fmla="*/ 240 w 251"/>
                <a:gd name="T89" fmla="*/ 150 h 240"/>
                <a:gd name="T90" fmla="*/ 250 w 251"/>
                <a:gd name="T91" fmla="*/ 137 h 240"/>
                <a:gd name="T92" fmla="*/ 250 w 251"/>
                <a:gd name="T93" fmla="*/ 124 h 240"/>
                <a:gd name="T94" fmla="*/ 246 w 251"/>
                <a:gd name="T95" fmla="*/ 111 h 240"/>
                <a:gd name="T96" fmla="*/ 235 w 251"/>
                <a:gd name="T97" fmla="*/ 100 h 240"/>
                <a:gd name="T98" fmla="*/ 226 w 251"/>
                <a:gd name="T99" fmla="*/ 92 h 240"/>
                <a:gd name="T100" fmla="*/ 243 w 251"/>
                <a:gd name="T101" fmla="*/ 74 h 240"/>
                <a:gd name="T102" fmla="*/ 243 w 251"/>
                <a:gd name="T103" fmla="*/ 61 h 240"/>
                <a:gd name="T104" fmla="*/ 238 w 251"/>
                <a:gd name="T105" fmla="*/ 48 h 240"/>
                <a:gd name="T106" fmla="*/ 229 w 251"/>
                <a:gd name="T107" fmla="*/ 39 h 240"/>
                <a:gd name="T108" fmla="*/ 218 w 251"/>
                <a:gd name="T109" fmla="*/ 35 h 240"/>
                <a:gd name="T110" fmla="*/ 204 w 251"/>
                <a:gd name="T111" fmla="*/ 36 h 240"/>
                <a:gd name="T112" fmla="*/ 188 w 251"/>
                <a:gd name="T113" fmla="*/ 41 h 240"/>
                <a:gd name="T114" fmla="*/ 185 w 251"/>
                <a:gd name="T115" fmla="*/ 23 h 240"/>
                <a:gd name="T116" fmla="*/ 164 w 251"/>
                <a:gd name="T117" fmla="*/ 2 h 240"/>
                <a:gd name="T118" fmla="*/ 152 w 251"/>
                <a:gd name="T119"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1" h="240">
                  <a:moveTo>
                    <a:pt x="154" y="178"/>
                  </a:moveTo>
                  <a:cubicBezTo>
                    <a:pt x="154" y="178"/>
                    <a:pt x="154" y="178"/>
                    <a:pt x="154" y="178"/>
                  </a:cubicBezTo>
                  <a:cubicBezTo>
                    <a:pt x="154" y="178"/>
                    <a:pt x="154" y="178"/>
                    <a:pt x="154" y="178"/>
                  </a:cubicBezTo>
                  <a:cubicBezTo>
                    <a:pt x="154" y="178"/>
                    <a:pt x="154" y="178"/>
                    <a:pt x="154" y="178"/>
                  </a:cubicBezTo>
                  <a:close/>
                  <a:moveTo>
                    <a:pt x="68" y="131"/>
                  </a:moveTo>
                  <a:cubicBezTo>
                    <a:pt x="68" y="131"/>
                    <a:pt x="68" y="131"/>
                    <a:pt x="67" y="131"/>
                  </a:cubicBezTo>
                  <a:cubicBezTo>
                    <a:pt x="67" y="131"/>
                    <a:pt x="67" y="131"/>
                    <a:pt x="67" y="131"/>
                  </a:cubicBezTo>
                  <a:cubicBezTo>
                    <a:pt x="68" y="131"/>
                    <a:pt x="68" y="131"/>
                    <a:pt x="68" y="131"/>
                  </a:cubicBezTo>
                  <a:close/>
                  <a:moveTo>
                    <a:pt x="198" y="95"/>
                  </a:moveTo>
                  <a:cubicBezTo>
                    <a:pt x="198" y="95"/>
                    <a:pt x="198" y="95"/>
                    <a:pt x="198" y="95"/>
                  </a:cubicBezTo>
                  <a:cubicBezTo>
                    <a:pt x="198" y="95"/>
                    <a:pt x="198" y="95"/>
                    <a:pt x="198" y="95"/>
                  </a:cubicBezTo>
                  <a:close/>
                  <a:moveTo>
                    <a:pt x="12" y="96"/>
                  </a:moveTo>
                  <a:cubicBezTo>
                    <a:pt x="12" y="96"/>
                    <a:pt x="12" y="96"/>
                    <a:pt x="11" y="96"/>
                  </a:cubicBezTo>
                  <a:cubicBezTo>
                    <a:pt x="12" y="96"/>
                    <a:pt x="12" y="96"/>
                    <a:pt x="12" y="96"/>
                  </a:cubicBezTo>
                  <a:close/>
                  <a:moveTo>
                    <a:pt x="174" y="60"/>
                  </a:moveTo>
                  <a:cubicBezTo>
                    <a:pt x="174" y="60"/>
                    <a:pt x="174" y="60"/>
                    <a:pt x="174" y="60"/>
                  </a:cubicBezTo>
                  <a:cubicBezTo>
                    <a:pt x="174" y="61"/>
                    <a:pt x="174" y="61"/>
                    <a:pt x="174" y="61"/>
                  </a:cubicBezTo>
                  <a:cubicBezTo>
                    <a:pt x="174" y="61"/>
                    <a:pt x="174" y="61"/>
                    <a:pt x="174" y="60"/>
                  </a:cubicBezTo>
                  <a:close/>
                  <a:moveTo>
                    <a:pt x="152" y="1"/>
                  </a:moveTo>
                  <a:cubicBezTo>
                    <a:pt x="143" y="2"/>
                    <a:pt x="136" y="7"/>
                    <a:pt x="130" y="13"/>
                  </a:cubicBezTo>
                  <a:cubicBezTo>
                    <a:pt x="127" y="16"/>
                    <a:pt x="125" y="19"/>
                    <a:pt x="123" y="22"/>
                  </a:cubicBezTo>
                  <a:cubicBezTo>
                    <a:pt x="121" y="24"/>
                    <a:pt x="120" y="27"/>
                    <a:pt x="119" y="30"/>
                  </a:cubicBezTo>
                  <a:cubicBezTo>
                    <a:pt x="117" y="28"/>
                    <a:pt x="116" y="26"/>
                    <a:pt x="114" y="24"/>
                  </a:cubicBezTo>
                  <a:cubicBezTo>
                    <a:pt x="111" y="20"/>
                    <a:pt x="107" y="17"/>
                    <a:pt x="104" y="15"/>
                  </a:cubicBezTo>
                  <a:cubicBezTo>
                    <a:pt x="100" y="12"/>
                    <a:pt x="95" y="10"/>
                    <a:pt x="91" y="9"/>
                  </a:cubicBezTo>
                  <a:cubicBezTo>
                    <a:pt x="86" y="7"/>
                    <a:pt x="82" y="7"/>
                    <a:pt x="77" y="7"/>
                  </a:cubicBezTo>
                  <a:cubicBezTo>
                    <a:pt x="77" y="7"/>
                    <a:pt x="77" y="7"/>
                    <a:pt x="77" y="7"/>
                  </a:cubicBezTo>
                  <a:cubicBezTo>
                    <a:pt x="75" y="7"/>
                    <a:pt x="73" y="8"/>
                    <a:pt x="71" y="8"/>
                  </a:cubicBezTo>
                  <a:cubicBezTo>
                    <a:pt x="68" y="9"/>
                    <a:pt x="66" y="10"/>
                    <a:pt x="64" y="11"/>
                  </a:cubicBezTo>
                  <a:cubicBezTo>
                    <a:pt x="62" y="12"/>
                    <a:pt x="60" y="13"/>
                    <a:pt x="58" y="14"/>
                  </a:cubicBezTo>
                  <a:cubicBezTo>
                    <a:pt x="57" y="16"/>
                    <a:pt x="55" y="18"/>
                    <a:pt x="53" y="20"/>
                  </a:cubicBezTo>
                  <a:cubicBezTo>
                    <a:pt x="51" y="23"/>
                    <a:pt x="49" y="27"/>
                    <a:pt x="48" y="32"/>
                  </a:cubicBezTo>
                  <a:cubicBezTo>
                    <a:pt x="47" y="34"/>
                    <a:pt x="47" y="37"/>
                    <a:pt x="47" y="40"/>
                  </a:cubicBezTo>
                  <a:cubicBezTo>
                    <a:pt x="47" y="43"/>
                    <a:pt x="48" y="46"/>
                    <a:pt x="49" y="48"/>
                  </a:cubicBezTo>
                  <a:cubicBezTo>
                    <a:pt x="50" y="54"/>
                    <a:pt x="52" y="60"/>
                    <a:pt x="55" y="65"/>
                  </a:cubicBezTo>
                  <a:cubicBezTo>
                    <a:pt x="56" y="68"/>
                    <a:pt x="58" y="72"/>
                    <a:pt x="60" y="75"/>
                  </a:cubicBezTo>
                  <a:cubicBezTo>
                    <a:pt x="55" y="74"/>
                    <a:pt x="50" y="74"/>
                    <a:pt x="45" y="75"/>
                  </a:cubicBezTo>
                  <a:cubicBezTo>
                    <a:pt x="45" y="75"/>
                    <a:pt x="45" y="75"/>
                    <a:pt x="45" y="75"/>
                  </a:cubicBezTo>
                  <a:cubicBezTo>
                    <a:pt x="38" y="75"/>
                    <a:pt x="31" y="76"/>
                    <a:pt x="25" y="78"/>
                  </a:cubicBezTo>
                  <a:cubicBezTo>
                    <a:pt x="22" y="79"/>
                    <a:pt x="19" y="80"/>
                    <a:pt x="16" y="82"/>
                  </a:cubicBezTo>
                  <a:cubicBezTo>
                    <a:pt x="13" y="83"/>
                    <a:pt x="11" y="84"/>
                    <a:pt x="9" y="86"/>
                  </a:cubicBezTo>
                  <a:cubicBezTo>
                    <a:pt x="8" y="87"/>
                    <a:pt x="7" y="88"/>
                    <a:pt x="6" y="89"/>
                  </a:cubicBezTo>
                  <a:cubicBezTo>
                    <a:pt x="5" y="91"/>
                    <a:pt x="4" y="92"/>
                    <a:pt x="3" y="93"/>
                  </a:cubicBezTo>
                  <a:cubicBezTo>
                    <a:pt x="2" y="95"/>
                    <a:pt x="2" y="96"/>
                    <a:pt x="1" y="97"/>
                  </a:cubicBezTo>
                  <a:cubicBezTo>
                    <a:pt x="1" y="99"/>
                    <a:pt x="1" y="100"/>
                    <a:pt x="1" y="101"/>
                  </a:cubicBezTo>
                  <a:cubicBezTo>
                    <a:pt x="0" y="103"/>
                    <a:pt x="0" y="104"/>
                    <a:pt x="1" y="106"/>
                  </a:cubicBezTo>
                  <a:cubicBezTo>
                    <a:pt x="1" y="108"/>
                    <a:pt x="1" y="109"/>
                    <a:pt x="2" y="111"/>
                  </a:cubicBezTo>
                  <a:cubicBezTo>
                    <a:pt x="2" y="113"/>
                    <a:pt x="3" y="114"/>
                    <a:pt x="3" y="116"/>
                  </a:cubicBezTo>
                  <a:cubicBezTo>
                    <a:pt x="4" y="118"/>
                    <a:pt x="6" y="120"/>
                    <a:pt x="7" y="122"/>
                  </a:cubicBezTo>
                  <a:cubicBezTo>
                    <a:pt x="8" y="123"/>
                    <a:pt x="10" y="125"/>
                    <a:pt x="11" y="127"/>
                  </a:cubicBezTo>
                  <a:cubicBezTo>
                    <a:pt x="13" y="128"/>
                    <a:pt x="15" y="129"/>
                    <a:pt x="17" y="131"/>
                  </a:cubicBezTo>
                  <a:cubicBezTo>
                    <a:pt x="20" y="133"/>
                    <a:pt x="25" y="135"/>
                    <a:pt x="29" y="136"/>
                  </a:cubicBezTo>
                  <a:cubicBezTo>
                    <a:pt x="34" y="138"/>
                    <a:pt x="39" y="139"/>
                    <a:pt x="45" y="140"/>
                  </a:cubicBezTo>
                  <a:cubicBezTo>
                    <a:pt x="39" y="145"/>
                    <a:pt x="34" y="152"/>
                    <a:pt x="30" y="158"/>
                  </a:cubicBezTo>
                  <a:cubicBezTo>
                    <a:pt x="27" y="162"/>
                    <a:pt x="25" y="166"/>
                    <a:pt x="23" y="170"/>
                  </a:cubicBezTo>
                  <a:cubicBezTo>
                    <a:pt x="22" y="174"/>
                    <a:pt x="21" y="178"/>
                    <a:pt x="20" y="182"/>
                  </a:cubicBezTo>
                  <a:cubicBezTo>
                    <a:pt x="20" y="185"/>
                    <a:pt x="20" y="187"/>
                    <a:pt x="20" y="189"/>
                  </a:cubicBezTo>
                  <a:cubicBezTo>
                    <a:pt x="20" y="191"/>
                    <a:pt x="21" y="193"/>
                    <a:pt x="22" y="196"/>
                  </a:cubicBezTo>
                  <a:cubicBezTo>
                    <a:pt x="22" y="198"/>
                    <a:pt x="23" y="200"/>
                    <a:pt x="24" y="202"/>
                  </a:cubicBezTo>
                  <a:cubicBezTo>
                    <a:pt x="25" y="204"/>
                    <a:pt x="27" y="206"/>
                    <a:pt x="28" y="208"/>
                  </a:cubicBezTo>
                  <a:cubicBezTo>
                    <a:pt x="31" y="211"/>
                    <a:pt x="35" y="214"/>
                    <a:pt x="39" y="217"/>
                  </a:cubicBezTo>
                  <a:cubicBezTo>
                    <a:pt x="41" y="218"/>
                    <a:pt x="43" y="218"/>
                    <a:pt x="45" y="219"/>
                  </a:cubicBezTo>
                  <a:cubicBezTo>
                    <a:pt x="47" y="219"/>
                    <a:pt x="49" y="220"/>
                    <a:pt x="51" y="220"/>
                  </a:cubicBezTo>
                  <a:cubicBezTo>
                    <a:pt x="52" y="220"/>
                    <a:pt x="54" y="219"/>
                    <a:pt x="56" y="219"/>
                  </a:cubicBezTo>
                  <a:cubicBezTo>
                    <a:pt x="58" y="219"/>
                    <a:pt x="59" y="218"/>
                    <a:pt x="61" y="218"/>
                  </a:cubicBezTo>
                  <a:cubicBezTo>
                    <a:pt x="65" y="216"/>
                    <a:pt x="68" y="214"/>
                    <a:pt x="71" y="212"/>
                  </a:cubicBezTo>
                  <a:cubicBezTo>
                    <a:pt x="78" y="206"/>
                    <a:pt x="83" y="200"/>
                    <a:pt x="88" y="193"/>
                  </a:cubicBezTo>
                  <a:cubicBezTo>
                    <a:pt x="88" y="193"/>
                    <a:pt x="89" y="193"/>
                    <a:pt x="89" y="192"/>
                  </a:cubicBezTo>
                  <a:cubicBezTo>
                    <a:pt x="90" y="197"/>
                    <a:pt x="91" y="201"/>
                    <a:pt x="93" y="205"/>
                  </a:cubicBezTo>
                  <a:cubicBezTo>
                    <a:pt x="94" y="209"/>
                    <a:pt x="96" y="213"/>
                    <a:pt x="98" y="216"/>
                  </a:cubicBezTo>
                  <a:cubicBezTo>
                    <a:pt x="100" y="220"/>
                    <a:pt x="102" y="223"/>
                    <a:pt x="104" y="226"/>
                  </a:cubicBezTo>
                  <a:cubicBezTo>
                    <a:pt x="106" y="229"/>
                    <a:pt x="109" y="232"/>
                    <a:pt x="112" y="234"/>
                  </a:cubicBezTo>
                  <a:cubicBezTo>
                    <a:pt x="115" y="236"/>
                    <a:pt x="119" y="238"/>
                    <a:pt x="123" y="239"/>
                  </a:cubicBezTo>
                  <a:cubicBezTo>
                    <a:pt x="127" y="240"/>
                    <a:pt x="131" y="240"/>
                    <a:pt x="135" y="239"/>
                  </a:cubicBezTo>
                  <a:cubicBezTo>
                    <a:pt x="139" y="238"/>
                    <a:pt x="143" y="236"/>
                    <a:pt x="147" y="233"/>
                  </a:cubicBezTo>
                  <a:cubicBezTo>
                    <a:pt x="155" y="227"/>
                    <a:pt x="159" y="217"/>
                    <a:pt x="161" y="207"/>
                  </a:cubicBezTo>
                  <a:cubicBezTo>
                    <a:pt x="162" y="204"/>
                    <a:pt x="162" y="201"/>
                    <a:pt x="163" y="198"/>
                  </a:cubicBezTo>
                  <a:cubicBezTo>
                    <a:pt x="170" y="203"/>
                    <a:pt x="177" y="207"/>
                    <a:pt x="185" y="210"/>
                  </a:cubicBezTo>
                  <a:cubicBezTo>
                    <a:pt x="189" y="211"/>
                    <a:pt x="193" y="211"/>
                    <a:pt x="197" y="211"/>
                  </a:cubicBezTo>
                  <a:cubicBezTo>
                    <a:pt x="199" y="211"/>
                    <a:pt x="201" y="211"/>
                    <a:pt x="203" y="210"/>
                  </a:cubicBezTo>
                  <a:cubicBezTo>
                    <a:pt x="205" y="210"/>
                    <a:pt x="207" y="209"/>
                    <a:pt x="208" y="208"/>
                  </a:cubicBezTo>
                  <a:cubicBezTo>
                    <a:pt x="210" y="207"/>
                    <a:pt x="211" y="206"/>
                    <a:pt x="213" y="204"/>
                  </a:cubicBezTo>
                  <a:cubicBezTo>
                    <a:pt x="214" y="203"/>
                    <a:pt x="216" y="201"/>
                    <a:pt x="217" y="199"/>
                  </a:cubicBezTo>
                  <a:cubicBezTo>
                    <a:pt x="218" y="197"/>
                    <a:pt x="219" y="195"/>
                    <a:pt x="219" y="192"/>
                  </a:cubicBezTo>
                  <a:cubicBezTo>
                    <a:pt x="220" y="190"/>
                    <a:pt x="220" y="187"/>
                    <a:pt x="221" y="185"/>
                  </a:cubicBezTo>
                  <a:cubicBezTo>
                    <a:pt x="221" y="181"/>
                    <a:pt x="221" y="177"/>
                    <a:pt x="220" y="173"/>
                  </a:cubicBezTo>
                  <a:cubicBezTo>
                    <a:pt x="220" y="169"/>
                    <a:pt x="219" y="166"/>
                    <a:pt x="217" y="162"/>
                  </a:cubicBezTo>
                  <a:cubicBezTo>
                    <a:pt x="216" y="159"/>
                    <a:pt x="215" y="156"/>
                    <a:pt x="213" y="153"/>
                  </a:cubicBezTo>
                  <a:cubicBezTo>
                    <a:pt x="220" y="154"/>
                    <a:pt x="228" y="154"/>
                    <a:pt x="235" y="152"/>
                  </a:cubicBezTo>
                  <a:cubicBezTo>
                    <a:pt x="236" y="151"/>
                    <a:pt x="238" y="151"/>
                    <a:pt x="240" y="150"/>
                  </a:cubicBezTo>
                  <a:cubicBezTo>
                    <a:pt x="241" y="149"/>
                    <a:pt x="243" y="148"/>
                    <a:pt x="244" y="147"/>
                  </a:cubicBezTo>
                  <a:cubicBezTo>
                    <a:pt x="247" y="144"/>
                    <a:pt x="249" y="140"/>
                    <a:pt x="250" y="137"/>
                  </a:cubicBezTo>
                  <a:cubicBezTo>
                    <a:pt x="250" y="135"/>
                    <a:pt x="251" y="133"/>
                    <a:pt x="251" y="131"/>
                  </a:cubicBezTo>
                  <a:cubicBezTo>
                    <a:pt x="251" y="128"/>
                    <a:pt x="251" y="126"/>
                    <a:pt x="250" y="124"/>
                  </a:cubicBezTo>
                  <a:cubicBezTo>
                    <a:pt x="250" y="122"/>
                    <a:pt x="250" y="120"/>
                    <a:pt x="249" y="118"/>
                  </a:cubicBezTo>
                  <a:cubicBezTo>
                    <a:pt x="248" y="115"/>
                    <a:pt x="247" y="113"/>
                    <a:pt x="246" y="111"/>
                  </a:cubicBezTo>
                  <a:cubicBezTo>
                    <a:pt x="244" y="109"/>
                    <a:pt x="243" y="107"/>
                    <a:pt x="241" y="105"/>
                  </a:cubicBezTo>
                  <a:cubicBezTo>
                    <a:pt x="239" y="103"/>
                    <a:pt x="237" y="102"/>
                    <a:pt x="235" y="100"/>
                  </a:cubicBezTo>
                  <a:cubicBezTo>
                    <a:pt x="232" y="97"/>
                    <a:pt x="228" y="95"/>
                    <a:pt x="224" y="93"/>
                  </a:cubicBezTo>
                  <a:cubicBezTo>
                    <a:pt x="225" y="93"/>
                    <a:pt x="226" y="92"/>
                    <a:pt x="226" y="92"/>
                  </a:cubicBezTo>
                  <a:cubicBezTo>
                    <a:pt x="230" y="90"/>
                    <a:pt x="233" y="87"/>
                    <a:pt x="236" y="84"/>
                  </a:cubicBezTo>
                  <a:cubicBezTo>
                    <a:pt x="239" y="81"/>
                    <a:pt x="241" y="78"/>
                    <a:pt x="243" y="74"/>
                  </a:cubicBezTo>
                  <a:cubicBezTo>
                    <a:pt x="243" y="72"/>
                    <a:pt x="244" y="70"/>
                    <a:pt x="244" y="68"/>
                  </a:cubicBezTo>
                  <a:cubicBezTo>
                    <a:pt x="244" y="65"/>
                    <a:pt x="244" y="63"/>
                    <a:pt x="243" y="61"/>
                  </a:cubicBezTo>
                  <a:cubicBezTo>
                    <a:pt x="243" y="58"/>
                    <a:pt x="242" y="56"/>
                    <a:pt x="241" y="54"/>
                  </a:cubicBezTo>
                  <a:cubicBezTo>
                    <a:pt x="240" y="52"/>
                    <a:pt x="239" y="50"/>
                    <a:pt x="238" y="48"/>
                  </a:cubicBezTo>
                  <a:cubicBezTo>
                    <a:pt x="236" y="46"/>
                    <a:pt x="235" y="45"/>
                    <a:pt x="234" y="43"/>
                  </a:cubicBezTo>
                  <a:cubicBezTo>
                    <a:pt x="232" y="42"/>
                    <a:pt x="230" y="40"/>
                    <a:pt x="229" y="39"/>
                  </a:cubicBezTo>
                  <a:cubicBezTo>
                    <a:pt x="227" y="38"/>
                    <a:pt x="226" y="38"/>
                    <a:pt x="224" y="37"/>
                  </a:cubicBezTo>
                  <a:cubicBezTo>
                    <a:pt x="222" y="36"/>
                    <a:pt x="220" y="36"/>
                    <a:pt x="218" y="35"/>
                  </a:cubicBezTo>
                  <a:cubicBezTo>
                    <a:pt x="215" y="35"/>
                    <a:pt x="213" y="35"/>
                    <a:pt x="210" y="35"/>
                  </a:cubicBezTo>
                  <a:cubicBezTo>
                    <a:pt x="208" y="35"/>
                    <a:pt x="206" y="35"/>
                    <a:pt x="204" y="36"/>
                  </a:cubicBezTo>
                  <a:cubicBezTo>
                    <a:pt x="199" y="37"/>
                    <a:pt x="194" y="38"/>
                    <a:pt x="190" y="40"/>
                  </a:cubicBezTo>
                  <a:cubicBezTo>
                    <a:pt x="189" y="41"/>
                    <a:pt x="188" y="41"/>
                    <a:pt x="188" y="41"/>
                  </a:cubicBezTo>
                  <a:cubicBezTo>
                    <a:pt x="188" y="40"/>
                    <a:pt x="188" y="40"/>
                    <a:pt x="188" y="39"/>
                  </a:cubicBezTo>
                  <a:cubicBezTo>
                    <a:pt x="188" y="33"/>
                    <a:pt x="186" y="28"/>
                    <a:pt x="185" y="23"/>
                  </a:cubicBezTo>
                  <a:cubicBezTo>
                    <a:pt x="182" y="18"/>
                    <a:pt x="179" y="13"/>
                    <a:pt x="175" y="9"/>
                  </a:cubicBezTo>
                  <a:cubicBezTo>
                    <a:pt x="172" y="6"/>
                    <a:pt x="168" y="3"/>
                    <a:pt x="164" y="2"/>
                  </a:cubicBezTo>
                  <a:cubicBezTo>
                    <a:pt x="161" y="1"/>
                    <a:pt x="157" y="0"/>
                    <a:pt x="154" y="1"/>
                  </a:cubicBezTo>
                  <a:cubicBezTo>
                    <a:pt x="153" y="1"/>
                    <a:pt x="153" y="1"/>
                    <a:pt x="152" y="1"/>
                  </a:cubicBezTo>
                  <a:close/>
                </a:path>
              </a:pathLst>
            </a:custGeom>
            <a:solidFill>
              <a:srgbClr val="5454D4"/>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57" name="Freeform 95"/>
            <p:cNvSpPr/>
            <p:nvPr>
              <p:custDataLst>
                <p:tags r:id="rId33"/>
              </p:custDataLst>
            </p:nvPr>
          </p:nvSpPr>
          <p:spPr bwMode="auto">
            <a:xfrm rot="896221">
              <a:off x="6102400" y="2916099"/>
              <a:ext cx="167587" cy="153946"/>
            </a:xfrm>
            <a:custGeom>
              <a:avLst/>
              <a:gdLst>
                <a:gd name="T0" fmla="*/ 37 w 95"/>
                <a:gd name="T1" fmla="*/ 1 h 87"/>
                <a:gd name="T2" fmla="*/ 28 w 95"/>
                <a:gd name="T3" fmla="*/ 3 h 87"/>
                <a:gd name="T4" fmla="*/ 25 w 95"/>
                <a:gd name="T5" fmla="*/ 4 h 87"/>
                <a:gd name="T6" fmla="*/ 16 w 95"/>
                <a:gd name="T7" fmla="*/ 8 h 87"/>
                <a:gd name="T8" fmla="*/ 5 w 95"/>
                <a:gd name="T9" fmla="*/ 21 h 87"/>
                <a:gd name="T10" fmla="*/ 2 w 95"/>
                <a:gd name="T11" fmla="*/ 30 h 87"/>
                <a:gd name="T12" fmla="*/ 1 w 95"/>
                <a:gd name="T13" fmla="*/ 43 h 87"/>
                <a:gd name="T14" fmla="*/ 10 w 95"/>
                <a:gd name="T15" fmla="*/ 67 h 87"/>
                <a:gd name="T16" fmla="*/ 30 w 95"/>
                <a:gd name="T17" fmla="*/ 82 h 87"/>
                <a:gd name="T18" fmla="*/ 55 w 95"/>
                <a:gd name="T19" fmla="*/ 87 h 87"/>
                <a:gd name="T20" fmla="*/ 78 w 95"/>
                <a:gd name="T21" fmla="*/ 77 h 87"/>
                <a:gd name="T22" fmla="*/ 83 w 95"/>
                <a:gd name="T23" fmla="*/ 72 h 87"/>
                <a:gd name="T24" fmla="*/ 88 w 95"/>
                <a:gd name="T25" fmla="*/ 66 h 87"/>
                <a:gd name="T26" fmla="*/ 93 w 95"/>
                <a:gd name="T27" fmla="*/ 53 h 87"/>
                <a:gd name="T28" fmla="*/ 95 w 95"/>
                <a:gd name="T29" fmla="*/ 39 h 87"/>
                <a:gd name="T30" fmla="*/ 93 w 95"/>
                <a:gd name="T31" fmla="*/ 26 h 87"/>
                <a:gd name="T32" fmla="*/ 90 w 95"/>
                <a:gd name="T33" fmla="*/ 20 h 87"/>
                <a:gd name="T34" fmla="*/ 85 w 95"/>
                <a:gd name="T35" fmla="*/ 14 h 87"/>
                <a:gd name="T36" fmla="*/ 74 w 95"/>
                <a:gd name="T37" fmla="*/ 6 h 87"/>
                <a:gd name="T38" fmla="*/ 71 w 95"/>
                <a:gd name="T39" fmla="*/ 5 h 87"/>
                <a:gd name="T40" fmla="*/ 61 w 95"/>
                <a:gd name="T41" fmla="*/ 1 h 87"/>
                <a:gd name="T42" fmla="*/ 49 w 95"/>
                <a:gd name="T43" fmla="*/ 0 h 87"/>
                <a:gd name="T44" fmla="*/ 44 w 95"/>
                <a:gd name="T45" fmla="*/ 0 h 87"/>
                <a:gd name="T46" fmla="*/ 37 w 95"/>
                <a:gd name="T47"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 h="87">
                  <a:moveTo>
                    <a:pt x="37" y="1"/>
                  </a:moveTo>
                  <a:cubicBezTo>
                    <a:pt x="34" y="1"/>
                    <a:pt x="31" y="2"/>
                    <a:pt x="28" y="3"/>
                  </a:cubicBezTo>
                  <a:cubicBezTo>
                    <a:pt x="27" y="3"/>
                    <a:pt x="26" y="4"/>
                    <a:pt x="25" y="4"/>
                  </a:cubicBezTo>
                  <a:cubicBezTo>
                    <a:pt x="22" y="5"/>
                    <a:pt x="19" y="7"/>
                    <a:pt x="16" y="8"/>
                  </a:cubicBezTo>
                  <a:cubicBezTo>
                    <a:pt x="12" y="11"/>
                    <a:pt x="8" y="16"/>
                    <a:pt x="5" y="21"/>
                  </a:cubicBezTo>
                  <a:cubicBezTo>
                    <a:pt x="4" y="24"/>
                    <a:pt x="3" y="27"/>
                    <a:pt x="2" y="30"/>
                  </a:cubicBezTo>
                  <a:cubicBezTo>
                    <a:pt x="1" y="34"/>
                    <a:pt x="0" y="39"/>
                    <a:pt x="1" y="43"/>
                  </a:cubicBezTo>
                  <a:cubicBezTo>
                    <a:pt x="1" y="52"/>
                    <a:pt x="5" y="60"/>
                    <a:pt x="10" y="67"/>
                  </a:cubicBezTo>
                  <a:cubicBezTo>
                    <a:pt x="15" y="74"/>
                    <a:pt x="22" y="79"/>
                    <a:pt x="30" y="82"/>
                  </a:cubicBezTo>
                  <a:cubicBezTo>
                    <a:pt x="38" y="86"/>
                    <a:pt x="46" y="87"/>
                    <a:pt x="55" y="87"/>
                  </a:cubicBezTo>
                  <a:cubicBezTo>
                    <a:pt x="63" y="86"/>
                    <a:pt x="72" y="82"/>
                    <a:pt x="78" y="77"/>
                  </a:cubicBezTo>
                  <a:cubicBezTo>
                    <a:pt x="80" y="75"/>
                    <a:pt x="82" y="74"/>
                    <a:pt x="83" y="72"/>
                  </a:cubicBezTo>
                  <a:cubicBezTo>
                    <a:pt x="85" y="70"/>
                    <a:pt x="86" y="68"/>
                    <a:pt x="88" y="66"/>
                  </a:cubicBezTo>
                  <a:cubicBezTo>
                    <a:pt x="90" y="62"/>
                    <a:pt x="92" y="58"/>
                    <a:pt x="93" y="53"/>
                  </a:cubicBezTo>
                  <a:cubicBezTo>
                    <a:pt x="95" y="49"/>
                    <a:pt x="95" y="44"/>
                    <a:pt x="95" y="39"/>
                  </a:cubicBezTo>
                  <a:cubicBezTo>
                    <a:pt x="95" y="35"/>
                    <a:pt x="94" y="31"/>
                    <a:pt x="93" y="26"/>
                  </a:cubicBezTo>
                  <a:cubicBezTo>
                    <a:pt x="92" y="24"/>
                    <a:pt x="91" y="22"/>
                    <a:pt x="90" y="20"/>
                  </a:cubicBezTo>
                  <a:cubicBezTo>
                    <a:pt x="89" y="18"/>
                    <a:pt x="87" y="16"/>
                    <a:pt x="85" y="14"/>
                  </a:cubicBezTo>
                  <a:cubicBezTo>
                    <a:pt x="82" y="11"/>
                    <a:pt x="79" y="8"/>
                    <a:pt x="74" y="6"/>
                  </a:cubicBezTo>
                  <a:cubicBezTo>
                    <a:pt x="73" y="6"/>
                    <a:pt x="72" y="5"/>
                    <a:pt x="71" y="5"/>
                  </a:cubicBezTo>
                  <a:cubicBezTo>
                    <a:pt x="68" y="3"/>
                    <a:pt x="64" y="2"/>
                    <a:pt x="61" y="1"/>
                  </a:cubicBezTo>
                  <a:cubicBezTo>
                    <a:pt x="57" y="0"/>
                    <a:pt x="53" y="0"/>
                    <a:pt x="49" y="0"/>
                  </a:cubicBezTo>
                  <a:cubicBezTo>
                    <a:pt x="47" y="0"/>
                    <a:pt x="46" y="0"/>
                    <a:pt x="44" y="0"/>
                  </a:cubicBezTo>
                  <a:cubicBezTo>
                    <a:pt x="42" y="0"/>
                    <a:pt x="39" y="0"/>
                    <a:pt x="37" y="1"/>
                  </a:cubicBezTo>
                  <a:close/>
                </a:path>
              </a:pathLst>
            </a:custGeom>
            <a:solidFill>
              <a:srgbClr val="E34D4D"/>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58" name="Freeform 96"/>
            <p:cNvSpPr>
              <a:spLocks noEditPoints="1"/>
            </p:cNvSpPr>
            <p:nvPr>
              <p:custDataLst>
                <p:tags r:id="rId34"/>
              </p:custDataLst>
            </p:nvPr>
          </p:nvSpPr>
          <p:spPr bwMode="auto">
            <a:xfrm rot="896221">
              <a:off x="6011335" y="2824403"/>
              <a:ext cx="341995" cy="332252"/>
            </a:xfrm>
            <a:custGeom>
              <a:avLst/>
              <a:gdLst>
                <a:gd name="T0" fmla="*/ 50 w 194"/>
                <a:gd name="T1" fmla="*/ 12 h 188"/>
                <a:gd name="T2" fmla="*/ 54 w 194"/>
                <a:gd name="T3" fmla="*/ 19 h 188"/>
                <a:gd name="T4" fmla="*/ 59 w 194"/>
                <a:gd name="T5" fmla="*/ 25 h 188"/>
                <a:gd name="T6" fmla="*/ 64 w 194"/>
                <a:gd name="T7" fmla="*/ 22 h 188"/>
                <a:gd name="T8" fmla="*/ 57 w 194"/>
                <a:gd name="T9" fmla="*/ 7 h 188"/>
                <a:gd name="T10" fmla="*/ 51 w 194"/>
                <a:gd name="T11" fmla="*/ 6 h 188"/>
                <a:gd name="T12" fmla="*/ 104 w 194"/>
                <a:gd name="T13" fmla="*/ 104 h 188"/>
                <a:gd name="T14" fmla="*/ 102 w 194"/>
                <a:gd name="T15" fmla="*/ 70 h 188"/>
                <a:gd name="T16" fmla="*/ 95 w 194"/>
                <a:gd name="T17" fmla="*/ 169 h 188"/>
                <a:gd name="T18" fmla="*/ 94 w 194"/>
                <a:gd name="T19" fmla="*/ 179 h 188"/>
                <a:gd name="T20" fmla="*/ 94 w 194"/>
                <a:gd name="T21" fmla="*/ 184 h 188"/>
                <a:gd name="T22" fmla="*/ 103 w 194"/>
                <a:gd name="T23" fmla="*/ 184 h 188"/>
                <a:gd name="T24" fmla="*/ 101 w 194"/>
                <a:gd name="T25" fmla="*/ 168 h 188"/>
                <a:gd name="T26" fmla="*/ 95 w 194"/>
                <a:gd name="T27" fmla="*/ 169 h 188"/>
                <a:gd name="T28" fmla="*/ 152 w 194"/>
                <a:gd name="T29" fmla="*/ 151 h 188"/>
                <a:gd name="T30" fmla="*/ 155 w 194"/>
                <a:gd name="T31" fmla="*/ 159 h 188"/>
                <a:gd name="T32" fmla="*/ 157 w 194"/>
                <a:gd name="T33" fmla="*/ 162 h 188"/>
                <a:gd name="T34" fmla="*/ 163 w 194"/>
                <a:gd name="T35" fmla="*/ 163 h 188"/>
                <a:gd name="T36" fmla="*/ 164 w 194"/>
                <a:gd name="T37" fmla="*/ 157 h 188"/>
                <a:gd name="T38" fmla="*/ 160 w 194"/>
                <a:gd name="T39" fmla="*/ 149 h 188"/>
                <a:gd name="T40" fmla="*/ 155 w 194"/>
                <a:gd name="T41" fmla="*/ 146 h 188"/>
                <a:gd name="T42" fmla="*/ 174 w 194"/>
                <a:gd name="T43" fmla="*/ 102 h 188"/>
                <a:gd name="T44" fmla="*/ 177 w 194"/>
                <a:gd name="T45" fmla="*/ 107 h 188"/>
                <a:gd name="T46" fmla="*/ 185 w 194"/>
                <a:gd name="T47" fmla="*/ 108 h 188"/>
                <a:gd name="T48" fmla="*/ 193 w 194"/>
                <a:gd name="T49" fmla="*/ 105 h 188"/>
                <a:gd name="T50" fmla="*/ 179 w 194"/>
                <a:gd name="T51" fmla="*/ 98 h 188"/>
                <a:gd name="T52" fmla="*/ 176 w 194"/>
                <a:gd name="T53" fmla="*/ 99 h 188"/>
                <a:gd name="T54" fmla="*/ 178 w 194"/>
                <a:gd name="T55" fmla="*/ 44 h 188"/>
                <a:gd name="T56" fmla="*/ 173 w 194"/>
                <a:gd name="T57" fmla="*/ 48 h 188"/>
                <a:gd name="T58" fmla="*/ 174 w 194"/>
                <a:gd name="T59" fmla="*/ 55 h 188"/>
                <a:gd name="T60" fmla="*/ 187 w 194"/>
                <a:gd name="T61" fmla="*/ 49 h 188"/>
                <a:gd name="T62" fmla="*/ 192 w 194"/>
                <a:gd name="T63" fmla="*/ 46 h 188"/>
                <a:gd name="T64" fmla="*/ 190 w 194"/>
                <a:gd name="T65" fmla="*/ 40 h 188"/>
                <a:gd name="T66" fmla="*/ 186 w 194"/>
                <a:gd name="T67" fmla="*/ 40 h 188"/>
                <a:gd name="T68" fmla="*/ 131 w 194"/>
                <a:gd name="T69" fmla="*/ 2 h 188"/>
                <a:gd name="T70" fmla="*/ 124 w 194"/>
                <a:gd name="T71" fmla="*/ 15 h 188"/>
                <a:gd name="T72" fmla="*/ 121 w 194"/>
                <a:gd name="T73" fmla="*/ 21 h 188"/>
                <a:gd name="T74" fmla="*/ 129 w 194"/>
                <a:gd name="T75" fmla="*/ 24 h 188"/>
                <a:gd name="T76" fmla="*/ 137 w 194"/>
                <a:gd name="T77" fmla="*/ 0 h 188"/>
                <a:gd name="T78" fmla="*/ 133 w 194"/>
                <a:gd name="T79" fmla="*/ 0 h 188"/>
                <a:gd name="T80" fmla="*/ 23 w 194"/>
                <a:gd name="T81" fmla="*/ 159 h 188"/>
                <a:gd name="T82" fmla="*/ 28 w 194"/>
                <a:gd name="T83" fmla="*/ 166 h 188"/>
                <a:gd name="T84" fmla="*/ 36 w 194"/>
                <a:gd name="T85" fmla="*/ 161 h 188"/>
                <a:gd name="T86" fmla="*/ 41 w 194"/>
                <a:gd name="T87" fmla="*/ 152 h 188"/>
                <a:gd name="T88" fmla="*/ 35 w 194"/>
                <a:gd name="T89" fmla="*/ 151 h 188"/>
                <a:gd name="T90" fmla="*/ 0 w 194"/>
                <a:gd name="T91" fmla="*/ 83 h 188"/>
                <a:gd name="T92" fmla="*/ 4 w 194"/>
                <a:gd name="T93" fmla="*/ 87 h 188"/>
                <a:gd name="T94" fmla="*/ 23 w 194"/>
                <a:gd name="T95" fmla="*/ 86 h 188"/>
                <a:gd name="T96" fmla="*/ 23 w 194"/>
                <a:gd name="T97" fmla="*/ 80 h 188"/>
                <a:gd name="T98" fmla="*/ 15 w 194"/>
                <a:gd name="T99" fmla="*/ 79 h 188"/>
                <a:gd name="T100" fmla="*/ 4 w 194"/>
                <a:gd name="T101" fmla="*/ 79 h 188"/>
                <a:gd name="T102" fmla="*/ 1 w 194"/>
                <a:gd name="T103" fmla="*/ 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4" h="188">
                  <a:moveTo>
                    <a:pt x="51" y="6"/>
                  </a:moveTo>
                  <a:cubicBezTo>
                    <a:pt x="49" y="7"/>
                    <a:pt x="49" y="10"/>
                    <a:pt x="50" y="12"/>
                  </a:cubicBezTo>
                  <a:cubicBezTo>
                    <a:pt x="52" y="14"/>
                    <a:pt x="53" y="16"/>
                    <a:pt x="54" y="19"/>
                  </a:cubicBezTo>
                  <a:cubicBezTo>
                    <a:pt x="54" y="19"/>
                    <a:pt x="54" y="19"/>
                    <a:pt x="54" y="19"/>
                  </a:cubicBezTo>
                  <a:cubicBezTo>
                    <a:pt x="55" y="21"/>
                    <a:pt x="56" y="22"/>
                    <a:pt x="57" y="23"/>
                  </a:cubicBezTo>
                  <a:cubicBezTo>
                    <a:pt x="57" y="24"/>
                    <a:pt x="58" y="25"/>
                    <a:pt x="59" y="25"/>
                  </a:cubicBezTo>
                  <a:cubicBezTo>
                    <a:pt x="60" y="25"/>
                    <a:pt x="62" y="25"/>
                    <a:pt x="63" y="24"/>
                  </a:cubicBezTo>
                  <a:cubicBezTo>
                    <a:pt x="63" y="24"/>
                    <a:pt x="64" y="23"/>
                    <a:pt x="64" y="22"/>
                  </a:cubicBezTo>
                  <a:cubicBezTo>
                    <a:pt x="65" y="21"/>
                    <a:pt x="64" y="20"/>
                    <a:pt x="64" y="19"/>
                  </a:cubicBezTo>
                  <a:cubicBezTo>
                    <a:pt x="62" y="15"/>
                    <a:pt x="60" y="11"/>
                    <a:pt x="57" y="7"/>
                  </a:cubicBezTo>
                  <a:cubicBezTo>
                    <a:pt x="56" y="6"/>
                    <a:pt x="55" y="5"/>
                    <a:pt x="53" y="5"/>
                  </a:cubicBezTo>
                  <a:cubicBezTo>
                    <a:pt x="53" y="5"/>
                    <a:pt x="52" y="5"/>
                    <a:pt x="51" y="6"/>
                  </a:cubicBezTo>
                  <a:close/>
                  <a:moveTo>
                    <a:pt x="86" y="88"/>
                  </a:moveTo>
                  <a:cubicBezTo>
                    <a:pt x="87" y="97"/>
                    <a:pt x="95" y="104"/>
                    <a:pt x="104" y="104"/>
                  </a:cubicBezTo>
                  <a:cubicBezTo>
                    <a:pt x="113" y="103"/>
                    <a:pt x="120" y="95"/>
                    <a:pt x="119" y="86"/>
                  </a:cubicBezTo>
                  <a:cubicBezTo>
                    <a:pt x="119" y="77"/>
                    <a:pt x="111" y="70"/>
                    <a:pt x="102" y="70"/>
                  </a:cubicBezTo>
                  <a:cubicBezTo>
                    <a:pt x="93" y="71"/>
                    <a:pt x="85" y="79"/>
                    <a:pt x="86" y="88"/>
                  </a:cubicBezTo>
                  <a:close/>
                  <a:moveTo>
                    <a:pt x="95" y="169"/>
                  </a:moveTo>
                  <a:cubicBezTo>
                    <a:pt x="95" y="170"/>
                    <a:pt x="94" y="171"/>
                    <a:pt x="94" y="172"/>
                  </a:cubicBezTo>
                  <a:cubicBezTo>
                    <a:pt x="94" y="174"/>
                    <a:pt x="94" y="177"/>
                    <a:pt x="94" y="179"/>
                  </a:cubicBezTo>
                  <a:cubicBezTo>
                    <a:pt x="94" y="179"/>
                    <a:pt x="94" y="179"/>
                    <a:pt x="94" y="179"/>
                  </a:cubicBezTo>
                  <a:cubicBezTo>
                    <a:pt x="94" y="181"/>
                    <a:pt x="94" y="183"/>
                    <a:pt x="94" y="184"/>
                  </a:cubicBezTo>
                  <a:cubicBezTo>
                    <a:pt x="94" y="186"/>
                    <a:pt x="97" y="188"/>
                    <a:pt x="99" y="188"/>
                  </a:cubicBezTo>
                  <a:cubicBezTo>
                    <a:pt x="101" y="188"/>
                    <a:pt x="103" y="186"/>
                    <a:pt x="103" y="184"/>
                  </a:cubicBezTo>
                  <a:cubicBezTo>
                    <a:pt x="103" y="179"/>
                    <a:pt x="103" y="175"/>
                    <a:pt x="103" y="171"/>
                  </a:cubicBezTo>
                  <a:cubicBezTo>
                    <a:pt x="103" y="170"/>
                    <a:pt x="102" y="169"/>
                    <a:pt x="101" y="168"/>
                  </a:cubicBezTo>
                  <a:cubicBezTo>
                    <a:pt x="101" y="168"/>
                    <a:pt x="99" y="167"/>
                    <a:pt x="98" y="167"/>
                  </a:cubicBezTo>
                  <a:cubicBezTo>
                    <a:pt x="97" y="167"/>
                    <a:pt x="96" y="168"/>
                    <a:pt x="95" y="169"/>
                  </a:cubicBezTo>
                  <a:close/>
                  <a:moveTo>
                    <a:pt x="155" y="146"/>
                  </a:moveTo>
                  <a:cubicBezTo>
                    <a:pt x="153" y="147"/>
                    <a:pt x="151" y="149"/>
                    <a:pt x="152" y="151"/>
                  </a:cubicBezTo>
                  <a:cubicBezTo>
                    <a:pt x="153" y="154"/>
                    <a:pt x="154" y="156"/>
                    <a:pt x="155" y="158"/>
                  </a:cubicBezTo>
                  <a:cubicBezTo>
                    <a:pt x="155" y="158"/>
                    <a:pt x="155" y="158"/>
                    <a:pt x="155" y="159"/>
                  </a:cubicBezTo>
                  <a:cubicBezTo>
                    <a:pt x="156" y="160"/>
                    <a:pt x="156" y="161"/>
                    <a:pt x="157" y="162"/>
                  </a:cubicBezTo>
                  <a:cubicBezTo>
                    <a:pt x="157" y="162"/>
                    <a:pt x="157" y="162"/>
                    <a:pt x="157" y="162"/>
                  </a:cubicBezTo>
                  <a:cubicBezTo>
                    <a:pt x="158" y="163"/>
                    <a:pt x="159" y="164"/>
                    <a:pt x="160" y="164"/>
                  </a:cubicBezTo>
                  <a:cubicBezTo>
                    <a:pt x="161" y="164"/>
                    <a:pt x="162" y="164"/>
                    <a:pt x="163" y="163"/>
                  </a:cubicBezTo>
                  <a:cubicBezTo>
                    <a:pt x="164" y="163"/>
                    <a:pt x="165" y="162"/>
                    <a:pt x="165" y="161"/>
                  </a:cubicBezTo>
                  <a:cubicBezTo>
                    <a:pt x="165" y="159"/>
                    <a:pt x="165" y="158"/>
                    <a:pt x="164" y="157"/>
                  </a:cubicBezTo>
                  <a:cubicBezTo>
                    <a:pt x="164" y="156"/>
                    <a:pt x="163" y="154"/>
                    <a:pt x="162" y="153"/>
                  </a:cubicBezTo>
                  <a:cubicBezTo>
                    <a:pt x="161" y="151"/>
                    <a:pt x="161" y="150"/>
                    <a:pt x="160" y="149"/>
                  </a:cubicBezTo>
                  <a:cubicBezTo>
                    <a:pt x="160" y="147"/>
                    <a:pt x="158" y="146"/>
                    <a:pt x="156" y="146"/>
                  </a:cubicBezTo>
                  <a:cubicBezTo>
                    <a:pt x="156" y="146"/>
                    <a:pt x="155" y="146"/>
                    <a:pt x="155" y="146"/>
                  </a:cubicBezTo>
                  <a:close/>
                  <a:moveTo>
                    <a:pt x="176" y="99"/>
                  </a:moveTo>
                  <a:cubicBezTo>
                    <a:pt x="175" y="100"/>
                    <a:pt x="174" y="100"/>
                    <a:pt x="174" y="102"/>
                  </a:cubicBezTo>
                  <a:cubicBezTo>
                    <a:pt x="173" y="103"/>
                    <a:pt x="174" y="104"/>
                    <a:pt x="174" y="105"/>
                  </a:cubicBezTo>
                  <a:cubicBezTo>
                    <a:pt x="175" y="106"/>
                    <a:pt x="176" y="107"/>
                    <a:pt x="177" y="107"/>
                  </a:cubicBezTo>
                  <a:cubicBezTo>
                    <a:pt x="180" y="107"/>
                    <a:pt x="182" y="107"/>
                    <a:pt x="184" y="108"/>
                  </a:cubicBezTo>
                  <a:cubicBezTo>
                    <a:pt x="184" y="108"/>
                    <a:pt x="184" y="108"/>
                    <a:pt x="185" y="108"/>
                  </a:cubicBezTo>
                  <a:cubicBezTo>
                    <a:pt x="186" y="108"/>
                    <a:pt x="187" y="108"/>
                    <a:pt x="188" y="108"/>
                  </a:cubicBezTo>
                  <a:cubicBezTo>
                    <a:pt x="190" y="109"/>
                    <a:pt x="193" y="107"/>
                    <a:pt x="193" y="105"/>
                  </a:cubicBezTo>
                  <a:cubicBezTo>
                    <a:pt x="194" y="103"/>
                    <a:pt x="192" y="100"/>
                    <a:pt x="190" y="100"/>
                  </a:cubicBezTo>
                  <a:cubicBezTo>
                    <a:pt x="186" y="99"/>
                    <a:pt x="183" y="99"/>
                    <a:pt x="179" y="98"/>
                  </a:cubicBezTo>
                  <a:cubicBezTo>
                    <a:pt x="178" y="98"/>
                    <a:pt x="178" y="98"/>
                    <a:pt x="178" y="98"/>
                  </a:cubicBezTo>
                  <a:cubicBezTo>
                    <a:pt x="177" y="98"/>
                    <a:pt x="176" y="98"/>
                    <a:pt x="176" y="99"/>
                  </a:cubicBezTo>
                  <a:close/>
                  <a:moveTo>
                    <a:pt x="186" y="40"/>
                  </a:moveTo>
                  <a:cubicBezTo>
                    <a:pt x="184" y="41"/>
                    <a:pt x="181" y="43"/>
                    <a:pt x="178" y="44"/>
                  </a:cubicBezTo>
                  <a:cubicBezTo>
                    <a:pt x="178" y="45"/>
                    <a:pt x="177" y="45"/>
                    <a:pt x="177" y="45"/>
                  </a:cubicBezTo>
                  <a:cubicBezTo>
                    <a:pt x="176" y="46"/>
                    <a:pt x="174" y="47"/>
                    <a:pt x="173" y="48"/>
                  </a:cubicBezTo>
                  <a:cubicBezTo>
                    <a:pt x="171" y="49"/>
                    <a:pt x="170" y="52"/>
                    <a:pt x="171" y="54"/>
                  </a:cubicBezTo>
                  <a:cubicBezTo>
                    <a:pt x="172" y="54"/>
                    <a:pt x="173" y="55"/>
                    <a:pt x="174" y="55"/>
                  </a:cubicBezTo>
                  <a:cubicBezTo>
                    <a:pt x="175" y="56"/>
                    <a:pt x="176" y="55"/>
                    <a:pt x="177" y="55"/>
                  </a:cubicBezTo>
                  <a:cubicBezTo>
                    <a:pt x="181" y="53"/>
                    <a:pt x="184" y="51"/>
                    <a:pt x="187" y="49"/>
                  </a:cubicBezTo>
                  <a:cubicBezTo>
                    <a:pt x="188" y="49"/>
                    <a:pt x="188" y="49"/>
                    <a:pt x="189" y="48"/>
                  </a:cubicBezTo>
                  <a:cubicBezTo>
                    <a:pt x="190" y="48"/>
                    <a:pt x="191" y="47"/>
                    <a:pt x="192" y="46"/>
                  </a:cubicBezTo>
                  <a:cubicBezTo>
                    <a:pt x="192" y="45"/>
                    <a:pt x="192" y="44"/>
                    <a:pt x="192" y="43"/>
                  </a:cubicBezTo>
                  <a:cubicBezTo>
                    <a:pt x="192" y="42"/>
                    <a:pt x="191" y="41"/>
                    <a:pt x="190" y="40"/>
                  </a:cubicBezTo>
                  <a:cubicBezTo>
                    <a:pt x="189" y="40"/>
                    <a:pt x="188" y="40"/>
                    <a:pt x="188" y="40"/>
                  </a:cubicBezTo>
                  <a:cubicBezTo>
                    <a:pt x="187" y="40"/>
                    <a:pt x="187" y="40"/>
                    <a:pt x="186" y="40"/>
                  </a:cubicBezTo>
                  <a:close/>
                  <a:moveTo>
                    <a:pt x="133" y="0"/>
                  </a:moveTo>
                  <a:cubicBezTo>
                    <a:pt x="132" y="0"/>
                    <a:pt x="131" y="1"/>
                    <a:pt x="131" y="2"/>
                  </a:cubicBezTo>
                  <a:cubicBezTo>
                    <a:pt x="128" y="6"/>
                    <a:pt x="126" y="11"/>
                    <a:pt x="124" y="15"/>
                  </a:cubicBezTo>
                  <a:cubicBezTo>
                    <a:pt x="124" y="15"/>
                    <a:pt x="124" y="15"/>
                    <a:pt x="124" y="15"/>
                  </a:cubicBezTo>
                  <a:cubicBezTo>
                    <a:pt x="123" y="16"/>
                    <a:pt x="123" y="17"/>
                    <a:pt x="122" y="18"/>
                  </a:cubicBezTo>
                  <a:cubicBezTo>
                    <a:pt x="122" y="19"/>
                    <a:pt x="121" y="20"/>
                    <a:pt x="121" y="21"/>
                  </a:cubicBezTo>
                  <a:cubicBezTo>
                    <a:pt x="120" y="23"/>
                    <a:pt x="121" y="25"/>
                    <a:pt x="123" y="26"/>
                  </a:cubicBezTo>
                  <a:cubicBezTo>
                    <a:pt x="125" y="27"/>
                    <a:pt x="128" y="27"/>
                    <a:pt x="129" y="24"/>
                  </a:cubicBezTo>
                  <a:cubicBezTo>
                    <a:pt x="132" y="18"/>
                    <a:pt x="135" y="12"/>
                    <a:pt x="138" y="6"/>
                  </a:cubicBezTo>
                  <a:cubicBezTo>
                    <a:pt x="140" y="4"/>
                    <a:pt x="139" y="1"/>
                    <a:pt x="137" y="0"/>
                  </a:cubicBezTo>
                  <a:cubicBezTo>
                    <a:pt x="136" y="0"/>
                    <a:pt x="135" y="0"/>
                    <a:pt x="134" y="0"/>
                  </a:cubicBezTo>
                  <a:cubicBezTo>
                    <a:pt x="134" y="0"/>
                    <a:pt x="134" y="0"/>
                    <a:pt x="133" y="0"/>
                  </a:cubicBezTo>
                  <a:close/>
                  <a:moveTo>
                    <a:pt x="35" y="151"/>
                  </a:moveTo>
                  <a:cubicBezTo>
                    <a:pt x="31" y="154"/>
                    <a:pt x="27" y="156"/>
                    <a:pt x="23" y="159"/>
                  </a:cubicBezTo>
                  <a:cubicBezTo>
                    <a:pt x="21" y="161"/>
                    <a:pt x="21" y="163"/>
                    <a:pt x="22" y="165"/>
                  </a:cubicBezTo>
                  <a:cubicBezTo>
                    <a:pt x="23" y="167"/>
                    <a:pt x="26" y="168"/>
                    <a:pt x="28" y="166"/>
                  </a:cubicBezTo>
                  <a:cubicBezTo>
                    <a:pt x="31" y="165"/>
                    <a:pt x="33" y="163"/>
                    <a:pt x="36" y="161"/>
                  </a:cubicBezTo>
                  <a:cubicBezTo>
                    <a:pt x="36" y="161"/>
                    <a:pt x="36" y="161"/>
                    <a:pt x="36" y="161"/>
                  </a:cubicBezTo>
                  <a:cubicBezTo>
                    <a:pt x="37" y="160"/>
                    <a:pt x="39" y="159"/>
                    <a:pt x="40" y="158"/>
                  </a:cubicBezTo>
                  <a:cubicBezTo>
                    <a:pt x="42" y="156"/>
                    <a:pt x="43" y="154"/>
                    <a:pt x="41" y="152"/>
                  </a:cubicBezTo>
                  <a:cubicBezTo>
                    <a:pt x="41" y="151"/>
                    <a:pt x="39" y="150"/>
                    <a:pt x="37" y="150"/>
                  </a:cubicBezTo>
                  <a:cubicBezTo>
                    <a:pt x="37" y="150"/>
                    <a:pt x="36" y="150"/>
                    <a:pt x="35" y="151"/>
                  </a:cubicBezTo>
                  <a:close/>
                  <a:moveTo>
                    <a:pt x="1" y="80"/>
                  </a:moveTo>
                  <a:cubicBezTo>
                    <a:pt x="0" y="81"/>
                    <a:pt x="0" y="82"/>
                    <a:pt x="0" y="83"/>
                  </a:cubicBezTo>
                  <a:cubicBezTo>
                    <a:pt x="0" y="84"/>
                    <a:pt x="0" y="85"/>
                    <a:pt x="1" y="86"/>
                  </a:cubicBezTo>
                  <a:cubicBezTo>
                    <a:pt x="2" y="87"/>
                    <a:pt x="3" y="87"/>
                    <a:pt x="4" y="87"/>
                  </a:cubicBezTo>
                  <a:cubicBezTo>
                    <a:pt x="10" y="87"/>
                    <a:pt x="15" y="87"/>
                    <a:pt x="20" y="88"/>
                  </a:cubicBezTo>
                  <a:cubicBezTo>
                    <a:pt x="22" y="88"/>
                    <a:pt x="23" y="87"/>
                    <a:pt x="23" y="86"/>
                  </a:cubicBezTo>
                  <a:cubicBezTo>
                    <a:pt x="24" y="85"/>
                    <a:pt x="25" y="84"/>
                    <a:pt x="24" y="83"/>
                  </a:cubicBezTo>
                  <a:cubicBezTo>
                    <a:pt x="24" y="82"/>
                    <a:pt x="24" y="81"/>
                    <a:pt x="23" y="80"/>
                  </a:cubicBezTo>
                  <a:cubicBezTo>
                    <a:pt x="22" y="79"/>
                    <a:pt x="21" y="79"/>
                    <a:pt x="20" y="79"/>
                  </a:cubicBezTo>
                  <a:cubicBezTo>
                    <a:pt x="18" y="79"/>
                    <a:pt x="17" y="79"/>
                    <a:pt x="15" y="79"/>
                  </a:cubicBezTo>
                  <a:cubicBezTo>
                    <a:pt x="15" y="79"/>
                    <a:pt x="15" y="79"/>
                    <a:pt x="14" y="79"/>
                  </a:cubicBezTo>
                  <a:cubicBezTo>
                    <a:pt x="11" y="79"/>
                    <a:pt x="7" y="79"/>
                    <a:pt x="4" y="79"/>
                  </a:cubicBezTo>
                  <a:cubicBezTo>
                    <a:pt x="4" y="79"/>
                    <a:pt x="4" y="79"/>
                    <a:pt x="3" y="79"/>
                  </a:cubicBezTo>
                  <a:cubicBezTo>
                    <a:pt x="2" y="79"/>
                    <a:pt x="1" y="79"/>
                    <a:pt x="1" y="80"/>
                  </a:cubicBezTo>
                  <a:close/>
                </a:path>
              </a:pathLst>
            </a:custGeom>
            <a:solidFill>
              <a:srgbClr val="FFFFFF"/>
            </a:solidFill>
            <a:ln>
              <a:noFill/>
            </a:ln>
          </p:spPr>
          <p:txBody>
            <a:bodyPr vert="horz" wrap="square" lIns="91440" tIns="45720" rIns="91440" bIns="45720" numCol="1" anchor="t" anchorCtr="0" compatLnSpc="1"/>
            <a:p>
              <a:endParaRPr lang="zh-CN" altLang="en-US" dirty="0">
                <a:solidFill>
                  <a:srgbClr val="000000"/>
                </a:solidFill>
                <a:latin typeface="微软雅黑" panose="020B0503020204020204" charset="-122"/>
                <a:ea typeface="微软雅黑" panose="020B0503020204020204" charset="-122"/>
              </a:endParaRPr>
            </a:p>
          </p:txBody>
        </p:sp>
      </p:grpSp>
      <p:sp>
        <p:nvSpPr>
          <p:cNvPr id="59" name="文本框 58"/>
          <p:cNvSpPr txBox="1"/>
          <p:nvPr>
            <p:custDataLst>
              <p:tags r:id="rId35"/>
            </p:custDataLst>
          </p:nvPr>
        </p:nvSpPr>
        <p:spPr>
          <a:xfrm>
            <a:off x="1737580" y="4359441"/>
            <a:ext cx="1577532" cy="1053809"/>
          </a:xfrm>
          <a:prstGeom prst="rect">
            <a:avLst/>
          </a:prstGeom>
          <a:noFill/>
        </p:spPr>
        <p:txBody>
          <a:bodyPr vert="horz" wrap="square" lIns="91440" tIns="45720" rIns="91440" bIns="45720" rtlCol="0" anchor="t" anchorCtr="0">
            <a:normAutofit/>
          </a:bodyPr>
          <a:p>
            <a:pPr marL="0" lvl="0" indent="0" algn="r" fontAlgn="auto">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rPr>
              <a:t>唯一由直线和圆弧组成的</a:t>
            </a:r>
            <a:endPar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60" name="文本框 59"/>
          <p:cNvSpPr txBox="1"/>
          <p:nvPr>
            <p:custDataLst>
              <p:tags r:id="rId36"/>
            </p:custDataLst>
          </p:nvPr>
        </p:nvSpPr>
        <p:spPr>
          <a:xfrm>
            <a:off x="2375535" y="3911600"/>
            <a:ext cx="939800" cy="417195"/>
          </a:xfrm>
          <a:prstGeom prst="rect">
            <a:avLst/>
          </a:prstGeom>
          <a:noFill/>
        </p:spPr>
        <p:txBody>
          <a:bodyPr wrap="square" rtlCol="0" anchor="ctr" anchorCtr="0">
            <a:noAutofit/>
          </a:bodyPr>
          <a:p>
            <a:pPr marL="0" algn="r">
              <a:lnSpc>
                <a:spcPct val="100000"/>
              </a:lnSpc>
              <a:spcBef>
                <a:spcPts val="0"/>
              </a:spcBef>
              <a:spcAft>
                <a:spcPts val="800"/>
              </a:spcAft>
            </a:pPr>
            <a:r>
              <a:rPr lang="zh-CN" altLang="en-US" sz="1600" b="1" spc="80" dirty="0">
                <a:solidFill>
                  <a:srgbClr val="5454D4"/>
                </a:solidFill>
                <a:latin typeface="微软雅黑" panose="020B0503020204020204" charset="-122"/>
                <a:ea typeface="微软雅黑" panose="020B0503020204020204" charset="-122"/>
                <a:cs typeface="Arial" panose="020B0604020202020204" pitchFamily="34" charset="0"/>
              </a:rPr>
              <a:t>图形</a:t>
            </a:r>
            <a:r>
              <a:rPr lang="en-US" altLang="zh-CN" sz="1600" b="1" spc="80" dirty="0">
                <a:solidFill>
                  <a:srgbClr val="5454D4"/>
                </a:solidFill>
                <a:latin typeface="微软雅黑" panose="020B0503020204020204" charset="-122"/>
                <a:ea typeface="微软雅黑" panose="020B0503020204020204" charset="-122"/>
                <a:cs typeface="Arial" panose="020B0604020202020204" pitchFamily="34" charset="0"/>
              </a:rPr>
              <a:t>D</a:t>
            </a:r>
            <a:endParaRPr lang="en-US" altLang="zh-CN" sz="1600" b="1" spc="80" dirty="0">
              <a:solidFill>
                <a:srgbClr val="5454D4"/>
              </a:solidFill>
              <a:latin typeface="微软雅黑" panose="020B0503020204020204" charset="-122"/>
              <a:ea typeface="微软雅黑" panose="020B0503020204020204" charset="-122"/>
              <a:cs typeface="Arial" panose="020B0604020202020204" pitchFamily="34" charset="0"/>
            </a:endParaRPr>
          </a:p>
        </p:txBody>
      </p:sp>
      <p:grpSp>
        <p:nvGrpSpPr>
          <p:cNvPr id="63" name="组合 62"/>
          <p:cNvGrpSpPr/>
          <p:nvPr>
            <p:custDataLst>
              <p:tags r:id="rId37"/>
            </p:custDataLst>
          </p:nvPr>
        </p:nvGrpSpPr>
        <p:grpSpPr>
          <a:xfrm rot="298766">
            <a:off x="3836925" y="4780927"/>
            <a:ext cx="192817" cy="328361"/>
            <a:chOff x="5065356" y="2688091"/>
            <a:chExt cx="402771" cy="684317"/>
          </a:xfrm>
        </p:grpSpPr>
        <p:sp>
          <p:nvSpPr>
            <p:cNvPr id="64" name="Freeform 88"/>
            <p:cNvSpPr>
              <a:spLocks noEditPoints="1"/>
            </p:cNvSpPr>
            <p:nvPr>
              <p:custDataLst>
                <p:tags r:id="rId38"/>
              </p:custDataLst>
            </p:nvPr>
          </p:nvSpPr>
          <p:spPr bwMode="auto">
            <a:xfrm rot="620360">
              <a:off x="5065356" y="3073411"/>
              <a:ext cx="267116" cy="298997"/>
            </a:xfrm>
            <a:custGeom>
              <a:avLst/>
              <a:gdLst>
                <a:gd name="T0" fmla="*/ 98 w 171"/>
                <a:gd name="T1" fmla="*/ 88 h 191"/>
                <a:gd name="T2" fmla="*/ 98 w 171"/>
                <a:gd name="T3" fmla="*/ 88 h 191"/>
                <a:gd name="T4" fmla="*/ 78 w 171"/>
                <a:gd name="T5" fmla="*/ 89 h 191"/>
                <a:gd name="T6" fmla="*/ 78 w 171"/>
                <a:gd name="T7" fmla="*/ 89 h 191"/>
                <a:gd name="T8" fmla="*/ 137 w 171"/>
                <a:gd name="T9" fmla="*/ 68 h 191"/>
                <a:gd name="T10" fmla="*/ 89 w 171"/>
                <a:gd name="T11" fmla="*/ 4 h 191"/>
                <a:gd name="T12" fmla="*/ 75 w 171"/>
                <a:gd name="T13" fmla="*/ 71 h 191"/>
                <a:gd name="T14" fmla="*/ 63 w 171"/>
                <a:gd name="T15" fmla="*/ 58 h 191"/>
                <a:gd name="T16" fmla="*/ 25 w 171"/>
                <a:gd name="T17" fmla="*/ 33 h 191"/>
                <a:gd name="T18" fmla="*/ 17 w 171"/>
                <a:gd name="T19" fmla="*/ 32 h 191"/>
                <a:gd name="T20" fmla="*/ 10 w 171"/>
                <a:gd name="T21" fmla="*/ 34 h 191"/>
                <a:gd name="T22" fmla="*/ 5 w 171"/>
                <a:gd name="T23" fmla="*/ 37 h 191"/>
                <a:gd name="T24" fmla="*/ 1 w 171"/>
                <a:gd name="T25" fmla="*/ 46 h 191"/>
                <a:gd name="T26" fmla="*/ 8 w 171"/>
                <a:gd name="T27" fmla="*/ 71 h 191"/>
                <a:gd name="T28" fmla="*/ 40 w 171"/>
                <a:gd name="T29" fmla="*/ 92 h 191"/>
                <a:gd name="T30" fmla="*/ 79 w 171"/>
                <a:gd name="T31" fmla="*/ 98 h 191"/>
                <a:gd name="T32" fmla="*/ 79 w 171"/>
                <a:gd name="T33" fmla="*/ 129 h 191"/>
                <a:gd name="T34" fmla="*/ 79 w 171"/>
                <a:gd name="T35" fmla="*/ 142 h 191"/>
                <a:gd name="T36" fmla="*/ 79 w 171"/>
                <a:gd name="T37" fmla="*/ 166 h 191"/>
                <a:gd name="T38" fmla="*/ 82 w 171"/>
                <a:gd name="T39" fmla="*/ 183 h 191"/>
                <a:gd name="T40" fmla="*/ 89 w 171"/>
                <a:gd name="T41" fmla="*/ 191 h 191"/>
                <a:gd name="T42" fmla="*/ 98 w 171"/>
                <a:gd name="T43" fmla="*/ 188 h 191"/>
                <a:gd name="T44" fmla="*/ 100 w 171"/>
                <a:gd name="T45" fmla="*/ 181 h 191"/>
                <a:gd name="T46" fmla="*/ 98 w 171"/>
                <a:gd name="T47" fmla="*/ 170 h 191"/>
                <a:gd name="T48" fmla="*/ 94 w 171"/>
                <a:gd name="T49" fmla="*/ 139 h 191"/>
                <a:gd name="T50" fmla="*/ 94 w 171"/>
                <a:gd name="T51" fmla="*/ 95 h 191"/>
                <a:gd name="T52" fmla="*/ 115 w 171"/>
                <a:gd name="T53" fmla="*/ 101 h 191"/>
                <a:gd name="T54" fmla="*/ 152 w 171"/>
                <a:gd name="T55" fmla="*/ 97 h 191"/>
                <a:gd name="T56" fmla="*/ 169 w 171"/>
                <a:gd name="T57" fmla="*/ 83 h 191"/>
                <a:gd name="T58" fmla="*/ 170 w 171"/>
                <a:gd name="T59" fmla="*/ 70 h 191"/>
                <a:gd name="T60" fmla="*/ 168 w 171"/>
                <a:gd name="T61" fmla="*/ 66 h 191"/>
                <a:gd name="T62" fmla="*/ 161 w 171"/>
                <a:gd name="T63" fmla="*/ 61 h 191"/>
                <a:gd name="T64" fmla="*/ 146 w 171"/>
                <a:gd name="T65" fmla="*/ 58 h 191"/>
                <a:gd name="T66" fmla="*/ 138 w 171"/>
                <a:gd name="T67" fmla="*/ 59 h 191"/>
                <a:gd name="T68" fmla="*/ 94 w 171"/>
                <a:gd name="T69" fmla="*/ 81 h 191"/>
                <a:gd name="T70" fmla="*/ 100 w 171"/>
                <a:gd name="T71" fmla="*/ 6 h 191"/>
                <a:gd name="T72" fmla="*/ 96 w 171"/>
                <a:gd name="T73" fmla="*/ 1 h 191"/>
                <a:gd name="T74" fmla="*/ 94 w 171"/>
                <a:gd name="T75" fmla="*/ 1 h 191"/>
                <a:gd name="T76" fmla="*/ 89 w 171"/>
                <a:gd name="T7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91">
                  <a:moveTo>
                    <a:pt x="98" y="88"/>
                  </a:moveTo>
                  <a:cubicBezTo>
                    <a:pt x="98" y="88"/>
                    <a:pt x="98" y="88"/>
                    <a:pt x="98" y="88"/>
                  </a:cubicBezTo>
                  <a:cubicBezTo>
                    <a:pt x="99" y="88"/>
                    <a:pt x="99" y="88"/>
                    <a:pt x="99" y="88"/>
                  </a:cubicBezTo>
                  <a:cubicBezTo>
                    <a:pt x="99" y="88"/>
                    <a:pt x="99" y="88"/>
                    <a:pt x="98" y="88"/>
                  </a:cubicBezTo>
                  <a:close/>
                  <a:moveTo>
                    <a:pt x="78" y="89"/>
                  </a:moveTo>
                  <a:cubicBezTo>
                    <a:pt x="78" y="89"/>
                    <a:pt x="78" y="89"/>
                    <a:pt x="78" y="89"/>
                  </a:cubicBezTo>
                  <a:cubicBezTo>
                    <a:pt x="78" y="89"/>
                    <a:pt x="78" y="89"/>
                    <a:pt x="78" y="89"/>
                  </a:cubicBezTo>
                  <a:cubicBezTo>
                    <a:pt x="78" y="89"/>
                    <a:pt x="78" y="89"/>
                    <a:pt x="78" y="89"/>
                  </a:cubicBezTo>
                  <a:close/>
                  <a:moveTo>
                    <a:pt x="138" y="68"/>
                  </a:moveTo>
                  <a:cubicBezTo>
                    <a:pt x="138" y="68"/>
                    <a:pt x="138" y="68"/>
                    <a:pt x="137" y="68"/>
                  </a:cubicBezTo>
                  <a:cubicBezTo>
                    <a:pt x="138" y="68"/>
                    <a:pt x="138" y="68"/>
                    <a:pt x="138" y="68"/>
                  </a:cubicBezTo>
                  <a:close/>
                  <a:moveTo>
                    <a:pt x="89" y="4"/>
                  </a:moveTo>
                  <a:cubicBezTo>
                    <a:pt x="85" y="28"/>
                    <a:pt x="82" y="53"/>
                    <a:pt x="80" y="77"/>
                  </a:cubicBezTo>
                  <a:cubicBezTo>
                    <a:pt x="79" y="75"/>
                    <a:pt x="77" y="73"/>
                    <a:pt x="75" y="71"/>
                  </a:cubicBezTo>
                  <a:cubicBezTo>
                    <a:pt x="73" y="69"/>
                    <a:pt x="71" y="67"/>
                    <a:pt x="69" y="65"/>
                  </a:cubicBezTo>
                  <a:cubicBezTo>
                    <a:pt x="67" y="63"/>
                    <a:pt x="65" y="60"/>
                    <a:pt x="63" y="58"/>
                  </a:cubicBezTo>
                  <a:cubicBezTo>
                    <a:pt x="55" y="50"/>
                    <a:pt x="47" y="41"/>
                    <a:pt x="36" y="37"/>
                  </a:cubicBezTo>
                  <a:cubicBezTo>
                    <a:pt x="33" y="35"/>
                    <a:pt x="29" y="34"/>
                    <a:pt x="25" y="33"/>
                  </a:cubicBezTo>
                  <a:cubicBezTo>
                    <a:pt x="23" y="32"/>
                    <a:pt x="21" y="32"/>
                    <a:pt x="20" y="32"/>
                  </a:cubicBezTo>
                  <a:cubicBezTo>
                    <a:pt x="19" y="32"/>
                    <a:pt x="18" y="32"/>
                    <a:pt x="17" y="32"/>
                  </a:cubicBezTo>
                  <a:cubicBezTo>
                    <a:pt x="16" y="32"/>
                    <a:pt x="15" y="32"/>
                    <a:pt x="15" y="32"/>
                  </a:cubicBezTo>
                  <a:cubicBezTo>
                    <a:pt x="13" y="33"/>
                    <a:pt x="11" y="33"/>
                    <a:pt x="10" y="34"/>
                  </a:cubicBezTo>
                  <a:cubicBezTo>
                    <a:pt x="9" y="34"/>
                    <a:pt x="8" y="34"/>
                    <a:pt x="7" y="35"/>
                  </a:cubicBezTo>
                  <a:cubicBezTo>
                    <a:pt x="6" y="35"/>
                    <a:pt x="6" y="36"/>
                    <a:pt x="5" y="37"/>
                  </a:cubicBezTo>
                  <a:cubicBezTo>
                    <a:pt x="4" y="38"/>
                    <a:pt x="3" y="39"/>
                    <a:pt x="2" y="41"/>
                  </a:cubicBezTo>
                  <a:cubicBezTo>
                    <a:pt x="1" y="42"/>
                    <a:pt x="1" y="44"/>
                    <a:pt x="1" y="46"/>
                  </a:cubicBezTo>
                  <a:cubicBezTo>
                    <a:pt x="0" y="51"/>
                    <a:pt x="1" y="56"/>
                    <a:pt x="2" y="60"/>
                  </a:cubicBezTo>
                  <a:cubicBezTo>
                    <a:pt x="3" y="64"/>
                    <a:pt x="5" y="68"/>
                    <a:pt x="8" y="71"/>
                  </a:cubicBezTo>
                  <a:cubicBezTo>
                    <a:pt x="13" y="78"/>
                    <a:pt x="20" y="83"/>
                    <a:pt x="28" y="87"/>
                  </a:cubicBezTo>
                  <a:cubicBezTo>
                    <a:pt x="32" y="89"/>
                    <a:pt x="36" y="90"/>
                    <a:pt x="40" y="92"/>
                  </a:cubicBezTo>
                  <a:cubicBezTo>
                    <a:pt x="45" y="93"/>
                    <a:pt x="49" y="94"/>
                    <a:pt x="53" y="95"/>
                  </a:cubicBezTo>
                  <a:cubicBezTo>
                    <a:pt x="62" y="97"/>
                    <a:pt x="71" y="98"/>
                    <a:pt x="79" y="98"/>
                  </a:cubicBezTo>
                  <a:cubicBezTo>
                    <a:pt x="79" y="98"/>
                    <a:pt x="79" y="98"/>
                    <a:pt x="79" y="98"/>
                  </a:cubicBezTo>
                  <a:cubicBezTo>
                    <a:pt x="79" y="108"/>
                    <a:pt x="79" y="119"/>
                    <a:pt x="79" y="129"/>
                  </a:cubicBezTo>
                  <a:cubicBezTo>
                    <a:pt x="79" y="133"/>
                    <a:pt x="79" y="136"/>
                    <a:pt x="79" y="139"/>
                  </a:cubicBezTo>
                  <a:cubicBezTo>
                    <a:pt x="79" y="140"/>
                    <a:pt x="79" y="141"/>
                    <a:pt x="79" y="142"/>
                  </a:cubicBezTo>
                  <a:cubicBezTo>
                    <a:pt x="79" y="144"/>
                    <a:pt x="79" y="146"/>
                    <a:pt x="79" y="148"/>
                  </a:cubicBezTo>
                  <a:cubicBezTo>
                    <a:pt x="79" y="154"/>
                    <a:pt x="79" y="160"/>
                    <a:pt x="79" y="166"/>
                  </a:cubicBezTo>
                  <a:cubicBezTo>
                    <a:pt x="80" y="169"/>
                    <a:pt x="80" y="172"/>
                    <a:pt x="80" y="175"/>
                  </a:cubicBezTo>
                  <a:cubicBezTo>
                    <a:pt x="81" y="178"/>
                    <a:pt x="81" y="180"/>
                    <a:pt x="82" y="183"/>
                  </a:cubicBezTo>
                  <a:cubicBezTo>
                    <a:pt x="83" y="185"/>
                    <a:pt x="84" y="188"/>
                    <a:pt x="86" y="189"/>
                  </a:cubicBezTo>
                  <a:cubicBezTo>
                    <a:pt x="87" y="190"/>
                    <a:pt x="88" y="191"/>
                    <a:pt x="89" y="191"/>
                  </a:cubicBezTo>
                  <a:cubicBezTo>
                    <a:pt x="91" y="191"/>
                    <a:pt x="92" y="191"/>
                    <a:pt x="94" y="191"/>
                  </a:cubicBezTo>
                  <a:cubicBezTo>
                    <a:pt x="95" y="190"/>
                    <a:pt x="97" y="189"/>
                    <a:pt x="98" y="188"/>
                  </a:cubicBezTo>
                  <a:cubicBezTo>
                    <a:pt x="98" y="187"/>
                    <a:pt x="99" y="186"/>
                    <a:pt x="99" y="185"/>
                  </a:cubicBezTo>
                  <a:cubicBezTo>
                    <a:pt x="100" y="184"/>
                    <a:pt x="100" y="183"/>
                    <a:pt x="100" y="181"/>
                  </a:cubicBezTo>
                  <a:cubicBezTo>
                    <a:pt x="100" y="179"/>
                    <a:pt x="99" y="177"/>
                    <a:pt x="99" y="175"/>
                  </a:cubicBezTo>
                  <a:cubicBezTo>
                    <a:pt x="99" y="173"/>
                    <a:pt x="98" y="171"/>
                    <a:pt x="98" y="170"/>
                  </a:cubicBezTo>
                  <a:cubicBezTo>
                    <a:pt x="97" y="165"/>
                    <a:pt x="96" y="160"/>
                    <a:pt x="96" y="155"/>
                  </a:cubicBezTo>
                  <a:cubicBezTo>
                    <a:pt x="95" y="150"/>
                    <a:pt x="95" y="145"/>
                    <a:pt x="94" y="139"/>
                  </a:cubicBezTo>
                  <a:cubicBezTo>
                    <a:pt x="94" y="129"/>
                    <a:pt x="94" y="118"/>
                    <a:pt x="93" y="108"/>
                  </a:cubicBezTo>
                  <a:cubicBezTo>
                    <a:pt x="93" y="104"/>
                    <a:pt x="93" y="100"/>
                    <a:pt x="94" y="95"/>
                  </a:cubicBezTo>
                  <a:cubicBezTo>
                    <a:pt x="94" y="96"/>
                    <a:pt x="94" y="96"/>
                    <a:pt x="94" y="96"/>
                  </a:cubicBezTo>
                  <a:cubicBezTo>
                    <a:pt x="101" y="99"/>
                    <a:pt x="108" y="100"/>
                    <a:pt x="115" y="101"/>
                  </a:cubicBezTo>
                  <a:cubicBezTo>
                    <a:pt x="123" y="102"/>
                    <a:pt x="132" y="102"/>
                    <a:pt x="140" y="100"/>
                  </a:cubicBezTo>
                  <a:cubicBezTo>
                    <a:pt x="144" y="100"/>
                    <a:pt x="148" y="99"/>
                    <a:pt x="152" y="97"/>
                  </a:cubicBezTo>
                  <a:cubicBezTo>
                    <a:pt x="156" y="96"/>
                    <a:pt x="159" y="94"/>
                    <a:pt x="162" y="92"/>
                  </a:cubicBezTo>
                  <a:cubicBezTo>
                    <a:pt x="165" y="89"/>
                    <a:pt x="167" y="86"/>
                    <a:pt x="169" y="83"/>
                  </a:cubicBezTo>
                  <a:cubicBezTo>
                    <a:pt x="169" y="81"/>
                    <a:pt x="170" y="79"/>
                    <a:pt x="170" y="77"/>
                  </a:cubicBezTo>
                  <a:cubicBezTo>
                    <a:pt x="171" y="75"/>
                    <a:pt x="171" y="72"/>
                    <a:pt x="170" y="70"/>
                  </a:cubicBezTo>
                  <a:cubicBezTo>
                    <a:pt x="170" y="69"/>
                    <a:pt x="169" y="69"/>
                    <a:pt x="169" y="68"/>
                  </a:cubicBezTo>
                  <a:cubicBezTo>
                    <a:pt x="169" y="67"/>
                    <a:pt x="168" y="67"/>
                    <a:pt x="168" y="66"/>
                  </a:cubicBezTo>
                  <a:cubicBezTo>
                    <a:pt x="167" y="65"/>
                    <a:pt x="166" y="64"/>
                    <a:pt x="165" y="63"/>
                  </a:cubicBezTo>
                  <a:cubicBezTo>
                    <a:pt x="163" y="62"/>
                    <a:pt x="162" y="62"/>
                    <a:pt x="161" y="61"/>
                  </a:cubicBezTo>
                  <a:cubicBezTo>
                    <a:pt x="159" y="60"/>
                    <a:pt x="157" y="60"/>
                    <a:pt x="156" y="59"/>
                  </a:cubicBezTo>
                  <a:cubicBezTo>
                    <a:pt x="153" y="59"/>
                    <a:pt x="149" y="58"/>
                    <a:pt x="146" y="58"/>
                  </a:cubicBezTo>
                  <a:cubicBezTo>
                    <a:pt x="145" y="58"/>
                    <a:pt x="144" y="58"/>
                    <a:pt x="142" y="58"/>
                  </a:cubicBezTo>
                  <a:cubicBezTo>
                    <a:pt x="141" y="59"/>
                    <a:pt x="139" y="59"/>
                    <a:pt x="138" y="59"/>
                  </a:cubicBezTo>
                  <a:cubicBezTo>
                    <a:pt x="127" y="61"/>
                    <a:pt x="117" y="65"/>
                    <a:pt x="108" y="70"/>
                  </a:cubicBezTo>
                  <a:cubicBezTo>
                    <a:pt x="103" y="74"/>
                    <a:pt x="98" y="77"/>
                    <a:pt x="94" y="81"/>
                  </a:cubicBezTo>
                  <a:cubicBezTo>
                    <a:pt x="94" y="69"/>
                    <a:pt x="94" y="56"/>
                    <a:pt x="95" y="44"/>
                  </a:cubicBezTo>
                  <a:cubicBezTo>
                    <a:pt x="96" y="31"/>
                    <a:pt x="98" y="19"/>
                    <a:pt x="100" y="6"/>
                  </a:cubicBezTo>
                  <a:cubicBezTo>
                    <a:pt x="100" y="5"/>
                    <a:pt x="100" y="4"/>
                    <a:pt x="99" y="3"/>
                  </a:cubicBezTo>
                  <a:cubicBezTo>
                    <a:pt x="98" y="2"/>
                    <a:pt x="97" y="2"/>
                    <a:pt x="96" y="1"/>
                  </a:cubicBezTo>
                  <a:cubicBezTo>
                    <a:pt x="96" y="1"/>
                    <a:pt x="96" y="1"/>
                    <a:pt x="96" y="1"/>
                  </a:cubicBezTo>
                  <a:cubicBezTo>
                    <a:pt x="95" y="1"/>
                    <a:pt x="95" y="1"/>
                    <a:pt x="94" y="1"/>
                  </a:cubicBezTo>
                  <a:cubicBezTo>
                    <a:pt x="94" y="0"/>
                    <a:pt x="93" y="0"/>
                    <a:pt x="93" y="0"/>
                  </a:cubicBezTo>
                  <a:cubicBezTo>
                    <a:pt x="91" y="1"/>
                    <a:pt x="89" y="2"/>
                    <a:pt x="89" y="4"/>
                  </a:cubicBezTo>
                  <a:close/>
                </a:path>
              </a:pathLst>
            </a:custGeom>
            <a:solidFill>
              <a:srgbClr val="B6C300"/>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65" name="Freeform 89"/>
            <p:cNvSpPr/>
            <p:nvPr>
              <p:custDataLst>
                <p:tags r:id="rId39"/>
              </p:custDataLst>
            </p:nvPr>
          </p:nvSpPr>
          <p:spPr bwMode="auto">
            <a:xfrm>
              <a:off x="5130346" y="2788446"/>
              <a:ext cx="326767" cy="334110"/>
            </a:xfrm>
            <a:custGeom>
              <a:avLst/>
              <a:gdLst>
                <a:gd name="T0" fmla="*/ 40 w 147"/>
                <a:gd name="T1" fmla="*/ 2 h 151"/>
                <a:gd name="T2" fmla="*/ 29 w 147"/>
                <a:gd name="T3" fmla="*/ 8 h 151"/>
                <a:gd name="T4" fmla="*/ 21 w 147"/>
                <a:gd name="T5" fmla="*/ 16 h 151"/>
                <a:gd name="T6" fmla="*/ 15 w 147"/>
                <a:gd name="T7" fmla="*/ 25 h 151"/>
                <a:gd name="T8" fmla="*/ 7 w 147"/>
                <a:gd name="T9" fmla="*/ 46 h 151"/>
                <a:gd name="T10" fmla="*/ 1 w 147"/>
                <a:gd name="T11" fmla="*/ 69 h 151"/>
                <a:gd name="T12" fmla="*/ 0 w 147"/>
                <a:gd name="T13" fmla="*/ 94 h 151"/>
                <a:gd name="T14" fmla="*/ 5 w 147"/>
                <a:gd name="T15" fmla="*/ 117 h 151"/>
                <a:gd name="T16" fmla="*/ 10 w 147"/>
                <a:gd name="T17" fmla="*/ 127 h 151"/>
                <a:gd name="T18" fmla="*/ 16 w 147"/>
                <a:gd name="T19" fmla="*/ 136 h 151"/>
                <a:gd name="T20" fmla="*/ 25 w 147"/>
                <a:gd name="T21" fmla="*/ 143 h 151"/>
                <a:gd name="T22" fmla="*/ 36 w 147"/>
                <a:gd name="T23" fmla="*/ 148 h 151"/>
                <a:gd name="T24" fmla="*/ 50 w 147"/>
                <a:gd name="T25" fmla="*/ 151 h 151"/>
                <a:gd name="T26" fmla="*/ 64 w 147"/>
                <a:gd name="T27" fmla="*/ 151 h 151"/>
                <a:gd name="T28" fmla="*/ 91 w 147"/>
                <a:gd name="T29" fmla="*/ 141 h 151"/>
                <a:gd name="T30" fmla="*/ 102 w 147"/>
                <a:gd name="T31" fmla="*/ 132 h 151"/>
                <a:gd name="T32" fmla="*/ 113 w 147"/>
                <a:gd name="T33" fmla="*/ 122 h 151"/>
                <a:gd name="T34" fmla="*/ 130 w 147"/>
                <a:gd name="T35" fmla="*/ 97 h 151"/>
                <a:gd name="T36" fmla="*/ 142 w 147"/>
                <a:gd name="T37" fmla="*/ 72 h 151"/>
                <a:gd name="T38" fmla="*/ 146 w 147"/>
                <a:gd name="T39" fmla="*/ 59 h 151"/>
                <a:gd name="T40" fmla="*/ 147 w 147"/>
                <a:gd name="T41" fmla="*/ 53 h 151"/>
                <a:gd name="T42" fmla="*/ 147 w 147"/>
                <a:gd name="T43" fmla="*/ 47 h 151"/>
                <a:gd name="T44" fmla="*/ 146 w 147"/>
                <a:gd name="T45" fmla="*/ 44 h 151"/>
                <a:gd name="T46" fmla="*/ 144 w 147"/>
                <a:gd name="T47" fmla="*/ 41 h 151"/>
                <a:gd name="T48" fmla="*/ 139 w 147"/>
                <a:gd name="T49" fmla="*/ 36 h 151"/>
                <a:gd name="T50" fmla="*/ 133 w 147"/>
                <a:gd name="T51" fmla="*/ 34 h 151"/>
                <a:gd name="T52" fmla="*/ 129 w 147"/>
                <a:gd name="T53" fmla="*/ 33 h 151"/>
                <a:gd name="T54" fmla="*/ 123 w 147"/>
                <a:gd name="T55" fmla="*/ 34 h 151"/>
                <a:gd name="T56" fmla="*/ 114 w 147"/>
                <a:gd name="T57" fmla="*/ 38 h 151"/>
                <a:gd name="T58" fmla="*/ 106 w 147"/>
                <a:gd name="T59" fmla="*/ 44 h 151"/>
                <a:gd name="T60" fmla="*/ 104 w 147"/>
                <a:gd name="T61" fmla="*/ 46 h 151"/>
                <a:gd name="T62" fmla="*/ 105 w 147"/>
                <a:gd name="T63" fmla="*/ 43 h 151"/>
                <a:gd name="T64" fmla="*/ 106 w 147"/>
                <a:gd name="T65" fmla="*/ 36 h 151"/>
                <a:gd name="T66" fmla="*/ 105 w 147"/>
                <a:gd name="T67" fmla="*/ 30 h 151"/>
                <a:gd name="T68" fmla="*/ 103 w 147"/>
                <a:gd name="T69" fmla="*/ 24 h 151"/>
                <a:gd name="T70" fmla="*/ 99 w 147"/>
                <a:gd name="T71" fmla="*/ 19 h 151"/>
                <a:gd name="T72" fmla="*/ 97 w 147"/>
                <a:gd name="T73" fmla="*/ 18 h 151"/>
                <a:gd name="T74" fmla="*/ 94 w 147"/>
                <a:gd name="T75" fmla="*/ 17 h 151"/>
                <a:gd name="T76" fmla="*/ 90 w 147"/>
                <a:gd name="T77" fmla="*/ 16 h 151"/>
                <a:gd name="T78" fmla="*/ 89 w 147"/>
                <a:gd name="T79" fmla="*/ 16 h 151"/>
                <a:gd name="T80" fmla="*/ 85 w 147"/>
                <a:gd name="T81" fmla="*/ 17 h 151"/>
                <a:gd name="T82" fmla="*/ 80 w 147"/>
                <a:gd name="T83" fmla="*/ 19 h 151"/>
                <a:gd name="T84" fmla="*/ 72 w 147"/>
                <a:gd name="T85" fmla="*/ 26 h 151"/>
                <a:gd name="T86" fmla="*/ 65 w 147"/>
                <a:gd name="T87" fmla="*/ 33 h 151"/>
                <a:gd name="T88" fmla="*/ 66 w 147"/>
                <a:gd name="T89" fmla="*/ 21 h 151"/>
                <a:gd name="T90" fmla="*/ 65 w 147"/>
                <a:gd name="T91" fmla="*/ 13 h 151"/>
                <a:gd name="T92" fmla="*/ 61 w 147"/>
                <a:gd name="T93" fmla="*/ 7 h 151"/>
                <a:gd name="T94" fmla="*/ 51 w 147"/>
                <a:gd name="T95" fmla="*/ 0 h 151"/>
                <a:gd name="T96" fmla="*/ 47 w 147"/>
                <a:gd name="T97" fmla="*/ 0 h 151"/>
                <a:gd name="T98" fmla="*/ 40 w 147"/>
                <a:gd name="T99"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7" h="151">
                  <a:moveTo>
                    <a:pt x="40" y="2"/>
                  </a:moveTo>
                  <a:cubicBezTo>
                    <a:pt x="36" y="3"/>
                    <a:pt x="32" y="5"/>
                    <a:pt x="29" y="8"/>
                  </a:cubicBezTo>
                  <a:cubicBezTo>
                    <a:pt x="26" y="10"/>
                    <a:pt x="23" y="13"/>
                    <a:pt x="21" y="16"/>
                  </a:cubicBezTo>
                  <a:cubicBezTo>
                    <a:pt x="19" y="19"/>
                    <a:pt x="17" y="22"/>
                    <a:pt x="15" y="25"/>
                  </a:cubicBezTo>
                  <a:cubicBezTo>
                    <a:pt x="12" y="32"/>
                    <a:pt x="9" y="39"/>
                    <a:pt x="7" y="46"/>
                  </a:cubicBezTo>
                  <a:cubicBezTo>
                    <a:pt x="4" y="54"/>
                    <a:pt x="3" y="61"/>
                    <a:pt x="1" y="69"/>
                  </a:cubicBezTo>
                  <a:cubicBezTo>
                    <a:pt x="0" y="77"/>
                    <a:pt x="0" y="86"/>
                    <a:pt x="0" y="94"/>
                  </a:cubicBezTo>
                  <a:cubicBezTo>
                    <a:pt x="1" y="102"/>
                    <a:pt x="2" y="109"/>
                    <a:pt x="5" y="117"/>
                  </a:cubicBezTo>
                  <a:cubicBezTo>
                    <a:pt x="6" y="120"/>
                    <a:pt x="8" y="124"/>
                    <a:pt x="10" y="127"/>
                  </a:cubicBezTo>
                  <a:cubicBezTo>
                    <a:pt x="12" y="130"/>
                    <a:pt x="14" y="133"/>
                    <a:pt x="16" y="136"/>
                  </a:cubicBezTo>
                  <a:cubicBezTo>
                    <a:pt x="19" y="139"/>
                    <a:pt x="22" y="141"/>
                    <a:pt x="25" y="143"/>
                  </a:cubicBezTo>
                  <a:cubicBezTo>
                    <a:pt x="28" y="145"/>
                    <a:pt x="32" y="147"/>
                    <a:pt x="36" y="148"/>
                  </a:cubicBezTo>
                  <a:cubicBezTo>
                    <a:pt x="40" y="150"/>
                    <a:pt x="45" y="151"/>
                    <a:pt x="50" y="151"/>
                  </a:cubicBezTo>
                  <a:cubicBezTo>
                    <a:pt x="55" y="151"/>
                    <a:pt x="60" y="151"/>
                    <a:pt x="64" y="151"/>
                  </a:cubicBezTo>
                  <a:cubicBezTo>
                    <a:pt x="74" y="149"/>
                    <a:pt x="83" y="146"/>
                    <a:pt x="91" y="141"/>
                  </a:cubicBezTo>
                  <a:cubicBezTo>
                    <a:pt x="95" y="138"/>
                    <a:pt x="99" y="135"/>
                    <a:pt x="102" y="132"/>
                  </a:cubicBezTo>
                  <a:cubicBezTo>
                    <a:pt x="106" y="129"/>
                    <a:pt x="109" y="125"/>
                    <a:pt x="113" y="122"/>
                  </a:cubicBezTo>
                  <a:cubicBezTo>
                    <a:pt x="119" y="114"/>
                    <a:pt x="125" y="106"/>
                    <a:pt x="130" y="97"/>
                  </a:cubicBezTo>
                  <a:cubicBezTo>
                    <a:pt x="134" y="89"/>
                    <a:pt x="138" y="81"/>
                    <a:pt x="142" y="72"/>
                  </a:cubicBezTo>
                  <a:cubicBezTo>
                    <a:pt x="143" y="68"/>
                    <a:pt x="145" y="64"/>
                    <a:pt x="146" y="59"/>
                  </a:cubicBezTo>
                  <a:cubicBezTo>
                    <a:pt x="146" y="57"/>
                    <a:pt x="147" y="55"/>
                    <a:pt x="147" y="53"/>
                  </a:cubicBezTo>
                  <a:cubicBezTo>
                    <a:pt x="147" y="51"/>
                    <a:pt x="147" y="49"/>
                    <a:pt x="147" y="47"/>
                  </a:cubicBezTo>
                  <a:cubicBezTo>
                    <a:pt x="146" y="46"/>
                    <a:pt x="146" y="45"/>
                    <a:pt x="146" y="44"/>
                  </a:cubicBezTo>
                  <a:cubicBezTo>
                    <a:pt x="145" y="43"/>
                    <a:pt x="145" y="42"/>
                    <a:pt x="144" y="41"/>
                  </a:cubicBezTo>
                  <a:cubicBezTo>
                    <a:pt x="143" y="39"/>
                    <a:pt x="141" y="37"/>
                    <a:pt x="139" y="36"/>
                  </a:cubicBezTo>
                  <a:cubicBezTo>
                    <a:pt x="138" y="34"/>
                    <a:pt x="135" y="34"/>
                    <a:pt x="133" y="34"/>
                  </a:cubicBezTo>
                  <a:cubicBezTo>
                    <a:pt x="132" y="33"/>
                    <a:pt x="130" y="33"/>
                    <a:pt x="129" y="33"/>
                  </a:cubicBezTo>
                  <a:cubicBezTo>
                    <a:pt x="127" y="34"/>
                    <a:pt x="125" y="34"/>
                    <a:pt x="123" y="34"/>
                  </a:cubicBezTo>
                  <a:cubicBezTo>
                    <a:pt x="120" y="35"/>
                    <a:pt x="117" y="36"/>
                    <a:pt x="114" y="38"/>
                  </a:cubicBezTo>
                  <a:cubicBezTo>
                    <a:pt x="111" y="40"/>
                    <a:pt x="109" y="42"/>
                    <a:pt x="106" y="44"/>
                  </a:cubicBezTo>
                  <a:cubicBezTo>
                    <a:pt x="106" y="45"/>
                    <a:pt x="105" y="46"/>
                    <a:pt x="104" y="46"/>
                  </a:cubicBezTo>
                  <a:cubicBezTo>
                    <a:pt x="105" y="45"/>
                    <a:pt x="105" y="44"/>
                    <a:pt x="105" y="43"/>
                  </a:cubicBezTo>
                  <a:cubicBezTo>
                    <a:pt x="106" y="40"/>
                    <a:pt x="106" y="38"/>
                    <a:pt x="106" y="36"/>
                  </a:cubicBezTo>
                  <a:cubicBezTo>
                    <a:pt x="106" y="34"/>
                    <a:pt x="106" y="32"/>
                    <a:pt x="105" y="30"/>
                  </a:cubicBezTo>
                  <a:cubicBezTo>
                    <a:pt x="105" y="28"/>
                    <a:pt x="104" y="26"/>
                    <a:pt x="103" y="24"/>
                  </a:cubicBezTo>
                  <a:cubicBezTo>
                    <a:pt x="102" y="22"/>
                    <a:pt x="101" y="21"/>
                    <a:pt x="99" y="19"/>
                  </a:cubicBezTo>
                  <a:cubicBezTo>
                    <a:pt x="98" y="19"/>
                    <a:pt x="97" y="18"/>
                    <a:pt x="97" y="18"/>
                  </a:cubicBezTo>
                  <a:cubicBezTo>
                    <a:pt x="96" y="17"/>
                    <a:pt x="95" y="17"/>
                    <a:pt x="94" y="17"/>
                  </a:cubicBezTo>
                  <a:cubicBezTo>
                    <a:pt x="93" y="16"/>
                    <a:pt x="91" y="16"/>
                    <a:pt x="90" y="16"/>
                  </a:cubicBezTo>
                  <a:cubicBezTo>
                    <a:pt x="90" y="16"/>
                    <a:pt x="89" y="16"/>
                    <a:pt x="89" y="16"/>
                  </a:cubicBezTo>
                  <a:cubicBezTo>
                    <a:pt x="88" y="16"/>
                    <a:pt x="86" y="17"/>
                    <a:pt x="85" y="17"/>
                  </a:cubicBezTo>
                  <a:cubicBezTo>
                    <a:pt x="84" y="18"/>
                    <a:pt x="82" y="18"/>
                    <a:pt x="80" y="19"/>
                  </a:cubicBezTo>
                  <a:cubicBezTo>
                    <a:pt x="77" y="21"/>
                    <a:pt x="75" y="23"/>
                    <a:pt x="72" y="26"/>
                  </a:cubicBezTo>
                  <a:cubicBezTo>
                    <a:pt x="70" y="28"/>
                    <a:pt x="67" y="30"/>
                    <a:pt x="65" y="33"/>
                  </a:cubicBezTo>
                  <a:cubicBezTo>
                    <a:pt x="66" y="29"/>
                    <a:pt x="66" y="25"/>
                    <a:pt x="66" y="21"/>
                  </a:cubicBezTo>
                  <a:cubicBezTo>
                    <a:pt x="66" y="18"/>
                    <a:pt x="65" y="15"/>
                    <a:pt x="65" y="13"/>
                  </a:cubicBezTo>
                  <a:cubicBezTo>
                    <a:pt x="64" y="11"/>
                    <a:pt x="63" y="8"/>
                    <a:pt x="61" y="7"/>
                  </a:cubicBezTo>
                  <a:cubicBezTo>
                    <a:pt x="59" y="3"/>
                    <a:pt x="55" y="1"/>
                    <a:pt x="51" y="0"/>
                  </a:cubicBezTo>
                  <a:cubicBezTo>
                    <a:pt x="50" y="0"/>
                    <a:pt x="48" y="0"/>
                    <a:pt x="47" y="0"/>
                  </a:cubicBezTo>
                  <a:cubicBezTo>
                    <a:pt x="44" y="0"/>
                    <a:pt x="42" y="1"/>
                    <a:pt x="40" y="2"/>
                  </a:cubicBezTo>
                  <a:close/>
                </a:path>
              </a:pathLst>
            </a:custGeom>
            <a:solidFill>
              <a:srgbClr val="E3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66" name="Freeform 90"/>
            <p:cNvSpPr/>
            <p:nvPr>
              <p:custDataLst>
                <p:tags r:id="rId40"/>
              </p:custDataLst>
            </p:nvPr>
          </p:nvSpPr>
          <p:spPr bwMode="auto">
            <a:xfrm>
              <a:off x="5293118" y="2688091"/>
              <a:ext cx="74655" cy="101579"/>
            </a:xfrm>
            <a:custGeom>
              <a:avLst/>
              <a:gdLst>
                <a:gd name="T0" fmla="*/ 22 w 34"/>
                <a:gd name="T1" fmla="*/ 0 h 46"/>
                <a:gd name="T2" fmla="*/ 19 w 34"/>
                <a:gd name="T3" fmla="*/ 2 h 46"/>
                <a:gd name="T4" fmla="*/ 17 w 34"/>
                <a:gd name="T5" fmla="*/ 3 h 46"/>
                <a:gd name="T6" fmla="*/ 8 w 34"/>
                <a:gd name="T7" fmla="*/ 13 h 46"/>
                <a:gd name="T8" fmla="*/ 2 w 34"/>
                <a:gd name="T9" fmla="*/ 27 h 46"/>
                <a:gd name="T10" fmla="*/ 0 w 34"/>
                <a:gd name="T11" fmla="*/ 42 h 46"/>
                <a:gd name="T12" fmla="*/ 2 w 34"/>
                <a:gd name="T13" fmla="*/ 45 h 46"/>
                <a:gd name="T14" fmla="*/ 5 w 34"/>
                <a:gd name="T15" fmla="*/ 46 h 46"/>
                <a:gd name="T16" fmla="*/ 7 w 34"/>
                <a:gd name="T17" fmla="*/ 45 h 46"/>
                <a:gd name="T18" fmla="*/ 10 w 34"/>
                <a:gd name="T19" fmla="*/ 44 h 46"/>
                <a:gd name="T20" fmla="*/ 19 w 34"/>
                <a:gd name="T21" fmla="*/ 34 h 46"/>
                <a:gd name="T22" fmla="*/ 29 w 34"/>
                <a:gd name="T23" fmla="*/ 23 h 46"/>
                <a:gd name="T24" fmla="*/ 32 w 34"/>
                <a:gd name="T25" fmla="*/ 17 h 46"/>
                <a:gd name="T26" fmla="*/ 33 w 34"/>
                <a:gd name="T27" fmla="*/ 10 h 46"/>
                <a:gd name="T28" fmla="*/ 32 w 34"/>
                <a:gd name="T29" fmla="*/ 4 h 46"/>
                <a:gd name="T30" fmla="*/ 30 w 34"/>
                <a:gd name="T31" fmla="*/ 1 h 46"/>
                <a:gd name="T32" fmla="*/ 27 w 34"/>
                <a:gd name="T33" fmla="*/ 0 h 46"/>
                <a:gd name="T34" fmla="*/ 25 w 34"/>
                <a:gd name="T35" fmla="*/ 0 h 46"/>
                <a:gd name="T36" fmla="*/ 25 w 34"/>
                <a:gd name="T37" fmla="*/ 0 h 46"/>
                <a:gd name="T38" fmla="*/ 22 w 34"/>
                <a:gd name="T3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6">
                  <a:moveTo>
                    <a:pt x="22" y="0"/>
                  </a:moveTo>
                  <a:cubicBezTo>
                    <a:pt x="21" y="1"/>
                    <a:pt x="20" y="1"/>
                    <a:pt x="19" y="2"/>
                  </a:cubicBezTo>
                  <a:cubicBezTo>
                    <a:pt x="18" y="2"/>
                    <a:pt x="18" y="2"/>
                    <a:pt x="17" y="3"/>
                  </a:cubicBezTo>
                  <a:cubicBezTo>
                    <a:pt x="13" y="5"/>
                    <a:pt x="10" y="9"/>
                    <a:pt x="8" y="13"/>
                  </a:cubicBezTo>
                  <a:cubicBezTo>
                    <a:pt x="5" y="18"/>
                    <a:pt x="4" y="22"/>
                    <a:pt x="2" y="27"/>
                  </a:cubicBezTo>
                  <a:cubicBezTo>
                    <a:pt x="1" y="32"/>
                    <a:pt x="1" y="37"/>
                    <a:pt x="0" y="42"/>
                  </a:cubicBezTo>
                  <a:cubicBezTo>
                    <a:pt x="0" y="43"/>
                    <a:pt x="1" y="44"/>
                    <a:pt x="2" y="45"/>
                  </a:cubicBezTo>
                  <a:cubicBezTo>
                    <a:pt x="3" y="46"/>
                    <a:pt x="4" y="46"/>
                    <a:pt x="5" y="46"/>
                  </a:cubicBezTo>
                  <a:cubicBezTo>
                    <a:pt x="6" y="46"/>
                    <a:pt x="7" y="46"/>
                    <a:pt x="7" y="45"/>
                  </a:cubicBezTo>
                  <a:cubicBezTo>
                    <a:pt x="8" y="45"/>
                    <a:pt x="9" y="44"/>
                    <a:pt x="10" y="44"/>
                  </a:cubicBezTo>
                  <a:cubicBezTo>
                    <a:pt x="13" y="40"/>
                    <a:pt x="16" y="37"/>
                    <a:pt x="19" y="34"/>
                  </a:cubicBezTo>
                  <a:cubicBezTo>
                    <a:pt x="23" y="31"/>
                    <a:pt x="26" y="27"/>
                    <a:pt x="29" y="23"/>
                  </a:cubicBezTo>
                  <a:cubicBezTo>
                    <a:pt x="30" y="21"/>
                    <a:pt x="31" y="19"/>
                    <a:pt x="32" y="17"/>
                  </a:cubicBezTo>
                  <a:cubicBezTo>
                    <a:pt x="33" y="15"/>
                    <a:pt x="33" y="13"/>
                    <a:pt x="33" y="10"/>
                  </a:cubicBezTo>
                  <a:cubicBezTo>
                    <a:pt x="34" y="8"/>
                    <a:pt x="33" y="6"/>
                    <a:pt x="32" y="4"/>
                  </a:cubicBezTo>
                  <a:cubicBezTo>
                    <a:pt x="32" y="3"/>
                    <a:pt x="31" y="2"/>
                    <a:pt x="30" y="1"/>
                  </a:cubicBezTo>
                  <a:cubicBezTo>
                    <a:pt x="29" y="1"/>
                    <a:pt x="28" y="0"/>
                    <a:pt x="27" y="0"/>
                  </a:cubicBezTo>
                  <a:cubicBezTo>
                    <a:pt x="27" y="0"/>
                    <a:pt x="26" y="0"/>
                    <a:pt x="25" y="0"/>
                  </a:cubicBezTo>
                  <a:cubicBezTo>
                    <a:pt x="25" y="0"/>
                    <a:pt x="25" y="0"/>
                    <a:pt x="25"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67" name="Freeform 91"/>
            <p:cNvSpPr>
              <a:spLocks noEditPoints="1"/>
            </p:cNvSpPr>
            <p:nvPr>
              <p:custDataLst>
                <p:tags r:id="rId41"/>
              </p:custDataLst>
            </p:nvPr>
          </p:nvSpPr>
          <p:spPr bwMode="auto">
            <a:xfrm>
              <a:off x="5392249" y="2732149"/>
              <a:ext cx="75878" cy="102803"/>
            </a:xfrm>
            <a:custGeom>
              <a:avLst/>
              <a:gdLst>
                <a:gd name="T0" fmla="*/ 12 w 34"/>
                <a:gd name="T1" fmla="*/ 32 h 46"/>
                <a:gd name="T2" fmla="*/ 12 w 34"/>
                <a:gd name="T3" fmla="*/ 32 h 46"/>
                <a:gd name="T4" fmla="*/ 12 w 34"/>
                <a:gd name="T5" fmla="*/ 32 h 46"/>
                <a:gd name="T6" fmla="*/ 11 w 34"/>
                <a:gd name="T7" fmla="*/ 33 h 46"/>
                <a:gd name="T8" fmla="*/ 12 w 34"/>
                <a:gd name="T9" fmla="*/ 33 h 46"/>
                <a:gd name="T10" fmla="*/ 12 w 34"/>
                <a:gd name="T11" fmla="*/ 32 h 46"/>
                <a:gd name="T12" fmla="*/ 22 w 34"/>
                <a:gd name="T13" fmla="*/ 0 h 46"/>
                <a:gd name="T14" fmla="*/ 18 w 34"/>
                <a:gd name="T15" fmla="*/ 3 h 46"/>
                <a:gd name="T16" fmla="*/ 14 w 34"/>
                <a:gd name="T17" fmla="*/ 7 h 46"/>
                <a:gd name="T18" fmla="*/ 7 w 34"/>
                <a:gd name="T19" fmla="*/ 18 h 46"/>
                <a:gd name="T20" fmla="*/ 2 w 34"/>
                <a:gd name="T21" fmla="*/ 31 h 46"/>
                <a:gd name="T22" fmla="*/ 0 w 34"/>
                <a:gd name="T23" fmla="*/ 41 h 46"/>
                <a:gd name="T24" fmla="*/ 5 w 34"/>
                <a:gd name="T25" fmla="*/ 45 h 46"/>
                <a:gd name="T26" fmla="*/ 6 w 34"/>
                <a:gd name="T27" fmla="*/ 45 h 46"/>
                <a:gd name="T28" fmla="*/ 9 w 34"/>
                <a:gd name="T29" fmla="*/ 45 h 46"/>
                <a:gd name="T30" fmla="*/ 14 w 34"/>
                <a:gd name="T31" fmla="*/ 42 h 46"/>
                <a:gd name="T32" fmla="*/ 20 w 34"/>
                <a:gd name="T33" fmla="*/ 37 h 46"/>
                <a:gd name="T34" fmla="*/ 28 w 34"/>
                <a:gd name="T35" fmla="*/ 24 h 46"/>
                <a:gd name="T36" fmla="*/ 31 w 34"/>
                <a:gd name="T37" fmla="*/ 20 h 46"/>
                <a:gd name="T38" fmla="*/ 32 w 34"/>
                <a:gd name="T39" fmla="*/ 15 h 46"/>
                <a:gd name="T40" fmla="*/ 33 w 34"/>
                <a:gd name="T41" fmla="*/ 10 h 46"/>
                <a:gd name="T42" fmla="*/ 33 w 34"/>
                <a:gd name="T43" fmla="*/ 5 h 46"/>
                <a:gd name="T44" fmla="*/ 29 w 34"/>
                <a:gd name="T45" fmla="*/ 0 h 46"/>
                <a:gd name="T46" fmla="*/ 26 w 34"/>
                <a:gd name="T47" fmla="*/ 0 h 46"/>
                <a:gd name="T48" fmla="*/ 22 w 34"/>
                <a:gd name="T4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46">
                  <a:moveTo>
                    <a:pt x="12" y="32"/>
                  </a:moveTo>
                  <a:cubicBezTo>
                    <a:pt x="12" y="32"/>
                    <a:pt x="12" y="32"/>
                    <a:pt x="12" y="32"/>
                  </a:cubicBezTo>
                  <a:cubicBezTo>
                    <a:pt x="12" y="32"/>
                    <a:pt x="12" y="32"/>
                    <a:pt x="12" y="32"/>
                  </a:cubicBezTo>
                  <a:cubicBezTo>
                    <a:pt x="12" y="33"/>
                    <a:pt x="12" y="33"/>
                    <a:pt x="11" y="33"/>
                  </a:cubicBezTo>
                  <a:cubicBezTo>
                    <a:pt x="11" y="33"/>
                    <a:pt x="11" y="33"/>
                    <a:pt x="12" y="33"/>
                  </a:cubicBezTo>
                  <a:cubicBezTo>
                    <a:pt x="12" y="33"/>
                    <a:pt x="12" y="32"/>
                    <a:pt x="12" y="32"/>
                  </a:cubicBezTo>
                  <a:close/>
                  <a:moveTo>
                    <a:pt x="22" y="0"/>
                  </a:moveTo>
                  <a:cubicBezTo>
                    <a:pt x="21" y="1"/>
                    <a:pt x="19" y="2"/>
                    <a:pt x="18" y="3"/>
                  </a:cubicBezTo>
                  <a:cubicBezTo>
                    <a:pt x="16" y="4"/>
                    <a:pt x="15" y="5"/>
                    <a:pt x="14" y="7"/>
                  </a:cubicBezTo>
                  <a:cubicBezTo>
                    <a:pt x="11" y="11"/>
                    <a:pt x="9" y="14"/>
                    <a:pt x="7" y="18"/>
                  </a:cubicBezTo>
                  <a:cubicBezTo>
                    <a:pt x="5" y="23"/>
                    <a:pt x="3" y="27"/>
                    <a:pt x="2" y="31"/>
                  </a:cubicBezTo>
                  <a:cubicBezTo>
                    <a:pt x="1" y="34"/>
                    <a:pt x="0" y="38"/>
                    <a:pt x="0" y="41"/>
                  </a:cubicBezTo>
                  <a:cubicBezTo>
                    <a:pt x="0" y="44"/>
                    <a:pt x="3" y="46"/>
                    <a:pt x="5" y="45"/>
                  </a:cubicBezTo>
                  <a:cubicBezTo>
                    <a:pt x="5" y="45"/>
                    <a:pt x="6" y="45"/>
                    <a:pt x="6" y="45"/>
                  </a:cubicBezTo>
                  <a:cubicBezTo>
                    <a:pt x="7" y="45"/>
                    <a:pt x="8" y="45"/>
                    <a:pt x="9" y="45"/>
                  </a:cubicBezTo>
                  <a:cubicBezTo>
                    <a:pt x="11" y="44"/>
                    <a:pt x="13" y="43"/>
                    <a:pt x="14" y="42"/>
                  </a:cubicBezTo>
                  <a:cubicBezTo>
                    <a:pt x="16" y="41"/>
                    <a:pt x="18" y="39"/>
                    <a:pt x="20" y="37"/>
                  </a:cubicBezTo>
                  <a:cubicBezTo>
                    <a:pt x="23" y="33"/>
                    <a:pt x="26" y="29"/>
                    <a:pt x="28" y="24"/>
                  </a:cubicBezTo>
                  <a:cubicBezTo>
                    <a:pt x="29" y="23"/>
                    <a:pt x="30" y="22"/>
                    <a:pt x="31" y="20"/>
                  </a:cubicBezTo>
                  <a:cubicBezTo>
                    <a:pt x="31" y="19"/>
                    <a:pt x="32" y="17"/>
                    <a:pt x="32" y="15"/>
                  </a:cubicBezTo>
                  <a:cubicBezTo>
                    <a:pt x="33" y="14"/>
                    <a:pt x="33" y="12"/>
                    <a:pt x="33" y="10"/>
                  </a:cubicBezTo>
                  <a:cubicBezTo>
                    <a:pt x="34" y="8"/>
                    <a:pt x="34" y="6"/>
                    <a:pt x="33" y="5"/>
                  </a:cubicBezTo>
                  <a:cubicBezTo>
                    <a:pt x="32" y="3"/>
                    <a:pt x="31" y="1"/>
                    <a:pt x="29" y="0"/>
                  </a:cubicBezTo>
                  <a:cubicBezTo>
                    <a:pt x="28" y="0"/>
                    <a:pt x="27" y="0"/>
                    <a:pt x="26" y="0"/>
                  </a:cubicBezTo>
                  <a:cubicBezTo>
                    <a:pt x="24" y="0"/>
                    <a:pt x="23" y="0"/>
                    <a:pt x="22" y="0"/>
                  </a:cubicBezTo>
                  <a:close/>
                </a:path>
              </a:pathLst>
            </a:custGeom>
            <a:solidFill>
              <a:srgbClr val="E1448B"/>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68" name="Freeform 92"/>
            <p:cNvSpPr>
              <a:spLocks noEditPoints="1"/>
            </p:cNvSpPr>
            <p:nvPr>
              <p:custDataLst>
                <p:tags r:id="rId42"/>
              </p:custDataLst>
            </p:nvPr>
          </p:nvSpPr>
          <p:spPr bwMode="auto">
            <a:xfrm>
              <a:off x="5206224" y="2825161"/>
              <a:ext cx="219068" cy="124832"/>
            </a:xfrm>
            <a:custGeom>
              <a:avLst/>
              <a:gdLst>
                <a:gd name="T0" fmla="*/ 5 w 99"/>
                <a:gd name="T1" fmla="*/ 4 h 56"/>
                <a:gd name="T2" fmla="*/ 0 w 99"/>
                <a:gd name="T3" fmla="*/ 21 h 56"/>
                <a:gd name="T4" fmla="*/ 1 w 99"/>
                <a:gd name="T5" fmla="*/ 24 h 56"/>
                <a:gd name="T6" fmla="*/ 4 w 99"/>
                <a:gd name="T7" fmla="*/ 26 h 56"/>
                <a:gd name="T8" fmla="*/ 7 w 99"/>
                <a:gd name="T9" fmla="*/ 25 h 56"/>
                <a:gd name="T10" fmla="*/ 9 w 99"/>
                <a:gd name="T11" fmla="*/ 22 h 56"/>
                <a:gd name="T12" fmla="*/ 11 w 99"/>
                <a:gd name="T13" fmla="*/ 16 h 56"/>
                <a:gd name="T14" fmla="*/ 11 w 99"/>
                <a:gd name="T15" fmla="*/ 15 h 56"/>
                <a:gd name="T16" fmla="*/ 14 w 99"/>
                <a:gd name="T17" fmla="*/ 5 h 56"/>
                <a:gd name="T18" fmla="*/ 10 w 99"/>
                <a:gd name="T19" fmla="*/ 0 h 56"/>
                <a:gd name="T20" fmla="*/ 9 w 99"/>
                <a:gd name="T21" fmla="*/ 0 h 56"/>
                <a:gd name="T22" fmla="*/ 5 w 99"/>
                <a:gd name="T23" fmla="*/ 4 h 56"/>
                <a:gd name="T24" fmla="*/ 85 w 99"/>
                <a:gd name="T25" fmla="*/ 43 h 56"/>
                <a:gd name="T26" fmla="*/ 85 w 99"/>
                <a:gd name="T27" fmla="*/ 43 h 56"/>
                <a:gd name="T28" fmla="*/ 85 w 99"/>
                <a:gd name="T29" fmla="*/ 43 h 56"/>
                <a:gd name="T30" fmla="*/ 85 w 99"/>
                <a:gd name="T31" fmla="*/ 43 h 56"/>
                <a:gd name="T32" fmla="*/ 90 w 99"/>
                <a:gd name="T33" fmla="*/ 35 h 56"/>
                <a:gd name="T34" fmla="*/ 85 w 99"/>
                <a:gd name="T35" fmla="*/ 42 h 56"/>
                <a:gd name="T36" fmla="*/ 81 w 99"/>
                <a:gd name="T37" fmla="*/ 48 h 56"/>
                <a:gd name="T38" fmla="*/ 81 w 99"/>
                <a:gd name="T39" fmla="*/ 49 h 56"/>
                <a:gd name="T40" fmla="*/ 80 w 99"/>
                <a:gd name="T41" fmla="*/ 52 h 56"/>
                <a:gd name="T42" fmla="*/ 82 w 99"/>
                <a:gd name="T43" fmla="*/ 55 h 56"/>
                <a:gd name="T44" fmla="*/ 85 w 99"/>
                <a:gd name="T45" fmla="*/ 56 h 56"/>
                <a:gd name="T46" fmla="*/ 88 w 99"/>
                <a:gd name="T47" fmla="*/ 54 h 56"/>
                <a:gd name="T48" fmla="*/ 92 w 99"/>
                <a:gd name="T49" fmla="*/ 49 h 56"/>
                <a:gd name="T50" fmla="*/ 92 w 99"/>
                <a:gd name="T51" fmla="*/ 48 h 56"/>
                <a:gd name="T52" fmla="*/ 98 w 99"/>
                <a:gd name="T53" fmla="*/ 39 h 56"/>
                <a:gd name="T54" fmla="*/ 96 w 99"/>
                <a:gd name="T55" fmla="*/ 33 h 56"/>
                <a:gd name="T56" fmla="*/ 94 w 99"/>
                <a:gd name="T57" fmla="*/ 32 h 56"/>
                <a:gd name="T58" fmla="*/ 90 w 99"/>
                <a:gd name="T59" fmla="*/ 35 h 56"/>
                <a:gd name="T60" fmla="*/ 47 w 99"/>
                <a:gd name="T61" fmla="*/ 17 h 56"/>
                <a:gd name="T62" fmla="*/ 46 w 99"/>
                <a:gd name="T63" fmla="*/ 23 h 56"/>
                <a:gd name="T64" fmla="*/ 43 w 99"/>
                <a:gd name="T65" fmla="*/ 28 h 56"/>
                <a:gd name="T66" fmla="*/ 41 w 99"/>
                <a:gd name="T67" fmla="*/ 32 h 56"/>
                <a:gd name="T68" fmla="*/ 43 w 99"/>
                <a:gd name="T69" fmla="*/ 38 h 56"/>
                <a:gd name="T70" fmla="*/ 49 w 99"/>
                <a:gd name="T71" fmla="*/ 36 h 56"/>
                <a:gd name="T72" fmla="*/ 51 w 99"/>
                <a:gd name="T73" fmla="*/ 31 h 56"/>
                <a:gd name="T74" fmla="*/ 51 w 99"/>
                <a:gd name="T75" fmla="*/ 31 h 56"/>
                <a:gd name="T76" fmla="*/ 52 w 99"/>
                <a:gd name="T77" fmla="*/ 31 h 56"/>
                <a:gd name="T78" fmla="*/ 55 w 99"/>
                <a:gd name="T79" fmla="*/ 19 h 56"/>
                <a:gd name="T80" fmla="*/ 55 w 99"/>
                <a:gd name="T81" fmla="*/ 16 h 56"/>
                <a:gd name="T82" fmla="*/ 52 w 99"/>
                <a:gd name="T83" fmla="*/ 14 h 56"/>
                <a:gd name="T84" fmla="*/ 51 w 99"/>
                <a:gd name="T85" fmla="*/ 14 h 56"/>
                <a:gd name="T86" fmla="*/ 47 w 99"/>
                <a:gd name="T87" fmla="*/ 1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9" h="56">
                  <a:moveTo>
                    <a:pt x="5" y="4"/>
                  </a:moveTo>
                  <a:cubicBezTo>
                    <a:pt x="4" y="9"/>
                    <a:pt x="2" y="15"/>
                    <a:pt x="0" y="21"/>
                  </a:cubicBezTo>
                  <a:cubicBezTo>
                    <a:pt x="0" y="22"/>
                    <a:pt x="0" y="23"/>
                    <a:pt x="1" y="24"/>
                  </a:cubicBezTo>
                  <a:cubicBezTo>
                    <a:pt x="2" y="25"/>
                    <a:pt x="3" y="26"/>
                    <a:pt x="4" y="26"/>
                  </a:cubicBezTo>
                  <a:cubicBezTo>
                    <a:pt x="5" y="26"/>
                    <a:pt x="6" y="26"/>
                    <a:pt x="7" y="25"/>
                  </a:cubicBezTo>
                  <a:cubicBezTo>
                    <a:pt x="8" y="25"/>
                    <a:pt x="9" y="24"/>
                    <a:pt x="9" y="22"/>
                  </a:cubicBezTo>
                  <a:cubicBezTo>
                    <a:pt x="10" y="20"/>
                    <a:pt x="10" y="18"/>
                    <a:pt x="11" y="16"/>
                  </a:cubicBezTo>
                  <a:cubicBezTo>
                    <a:pt x="11" y="16"/>
                    <a:pt x="11" y="16"/>
                    <a:pt x="11" y="15"/>
                  </a:cubicBezTo>
                  <a:cubicBezTo>
                    <a:pt x="12" y="12"/>
                    <a:pt x="13" y="9"/>
                    <a:pt x="14" y="5"/>
                  </a:cubicBezTo>
                  <a:cubicBezTo>
                    <a:pt x="14" y="3"/>
                    <a:pt x="13" y="1"/>
                    <a:pt x="10" y="0"/>
                  </a:cubicBezTo>
                  <a:cubicBezTo>
                    <a:pt x="10" y="0"/>
                    <a:pt x="10" y="0"/>
                    <a:pt x="9" y="0"/>
                  </a:cubicBezTo>
                  <a:cubicBezTo>
                    <a:pt x="7" y="0"/>
                    <a:pt x="6" y="2"/>
                    <a:pt x="5" y="4"/>
                  </a:cubicBezTo>
                  <a:close/>
                  <a:moveTo>
                    <a:pt x="85" y="43"/>
                  </a:moveTo>
                  <a:cubicBezTo>
                    <a:pt x="85" y="43"/>
                    <a:pt x="85" y="43"/>
                    <a:pt x="85" y="43"/>
                  </a:cubicBezTo>
                  <a:cubicBezTo>
                    <a:pt x="85" y="43"/>
                    <a:pt x="85" y="43"/>
                    <a:pt x="85" y="43"/>
                  </a:cubicBezTo>
                  <a:cubicBezTo>
                    <a:pt x="85" y="43"/>
                    <a:pt x="85" y="43"/>
                    <a:pt x="85" y="43"/>
                  </a:cubicBezTo>
                  <a:close/>
                  <a:moveTo>
                    <a:pt x="90" y="35"/>
                  </a:moveTo>
                  <a:cubicBezTo>
                    <a:pt x="89" y="37"/>
                    <a:pt x="87" y="40"/>
                    <a:pt x="85" y="42"/>
                  </a:cubicBezTo>
                  <a:cubicBezTo>
                    <a:pt x="84" y="44"/>
                    <a:pt x="83" y="46"/>
                    <a:pt x="81" y="48"/>
                  </a:cubicBezTo>
                  <a:cubicBezTo>
                    <a:pt x="81" y="49"/>
                    <a:pt x="81" y="49"/>
                    <a:pt x="81" y="49"/>
                  </a:cubicBezTo>
                  <a:cubicBezTo>
                    <a:pt x="80" y="50"/>
                    <a:pt x="80" y="51"/>
                    <a:pt x="80" y="52"/>
                  </a:cubicBezTo>
                  <a:cubicBezTo>
                    <a:pt x="80" y="53"/>
                    <a:pt x="81" y="54"/>
                    <a:pt x="82" y="55"/>
                  </a:cubicBezTo>
                  <a:cubicBezTo>
                    <a:pt x="83" y="55"/>
                    <a:pt x="84" y="56"/>
                    <a:pt x="85" y="56"/>
                  </a:cubicBezTo>
                  <a:cubicBezTo>
                    <a:pt x="86" y="56"/>
                    <a:pt x="87" y="55"/>
                    <a:pt x="88" y="54"/>
                  </a:cubicBezTo>
                  <a:cubicBezTo>
                    <a:pt x="89" y="52"/>
                    <a:pt x="90" y="51"/>
                    <a:pt x="92" y="49"/>
                  </a:cubicBezTo>
                  <a:cubicBezTo>
                    <a:pt x="92" y="48"/>
                    <a:pt x="92" y="48"/>
                    <a:pt x="92" y="48"/>
                  </a:cubicBezTo>
                  <a:cubicBezTo>
                    <a:pt x="94" y="45"/>
                    <a:pt x="96" y="42"/>
                    <a:pt x="98" y="39"/>
                  </a:cubicBezTo>
                  <a:cubicBezTo>
                    <a:pt x="99" y="37"/>
                    <a:pt x="98" y="34"/>
                    <a:pt x="96" y="33"/>
                  </a:cubicBezTo>
                  <a:cubicBezTo>
                    <a:pt x="95" y="32"/>
                    <a:pt x="95" y="32"/>
                    <a:pt x="94" y="32"/>
                  </a:cubicBezTo>
                  <a:cubicBezTo>
                    <a:pt x="92" y="32"/>
                    <a:pt x="91" y="33"/>
                    <a:pt x="90" y="35"/>
                  </a:cubicBezTo>
                  <a:close/>
                  <a:moveTo>
                    <a:pt x="47" y="17"/>
                  </a:moveTo>
                  <a:cubicBezTo>
                    <a:pt x="47" y="19"/>
                    <a:pt x="46" y="21"/>
                    <a:pt x="46" y="23"/>
                  </a:cubicBezTo>
                  <a:cubicBezTo>
                    <a:pt x="45" y="24"/>
                    <a:pt x="44" y="26"/>
                    <a:pt x="43" y="28"/>
                  </a:cubicBezTo>
                  <a:cubicBezTo>
                    <a:pt x="43" y="29"/>
                    <a:pt x="42" y="31"/>
                    <a:pt x="41" y="32"/>
                  </a:cubicBezTo>
                  <a:cubicBezTo>
                    <a:pt x="40" y="34"/>
                    <a:pt x="41" y="37"/>
                    <a:pt x="43" y="38"/>
                  </a:cubicBezTo>
                  <a:cubicBezTo>
                    <a:pt x="45" y="39"/>
                    <a:pt x="48" y="38"/>
                    <a:pt x="49" y="36"/>
                  </a:cubicBezTo>
                  <a:cubicBezTo>
                    <a:pt x="50" y="35"/>
                    <a:pt x="51" y="33"/>
                    <a:pt x="51" y="31"/>
                  </a:cubicBezTo>
                  <a:cubicBezTo>
                    <a:pt x="51" y="31"/>
                    <a:pt x="51" y="31"/>
                    <a:pt x="51" y="31"/>
                  </a:cubicBezTo>
                  <a:cubicBezTo>
                    <a:pt x="51" y="31"/>
                    <a:pt x="51" y="31"/>
                    <a:pt x="52" y="31"/>
                  </a:cubicBezTo>
                  <a:cubicBezTo>
                    <a:pt x="53" y="27"/>
                    <a:pt x="55" y="23"/>
                    <a:pt x="55" y="19"/>
                  </a:cubicBezTo>
                  <a:cubicBezTo>
                    <a:pt x="55" y="18"/>
                    <a:pt x="55" y="17"/>
                    <a:pt x="55" y="16"/>
                  </a:cubicBezTo>
                  <a:cubicBezTo>
                    <a:pt x="54" y="15"/>
                    <a:pt x="53" y="14"/>
                    <a:pt x="52" y="14"/>
                  </a:cubicBezTo>
                  <a:cubicBezTo>
                    <a:pt x="52" y="14"/>
                    <a:pt x="51" y="14"/>
                    <a:pt x="51" y="14"/>
                  </a:cubicBezTo>
                  <a:cubicBezTo>
                    <a:pt x="49" y="14"/>
                    <a:pt x="47" y="15"/>
                    <a:pt x="47" y="17"/>
                  </a:cubicBezTo>
                  <a:close/>
                </a:path>
              </a:pathLst>
            </a:custGeom>
            <a:solidFill>
              <a:srgbClr val="FFFFFF"/>
            </a:solidFill>
            <a:ln>
              <a:noFill/>
            </a:ln>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grpSp>
      <p:sp>
        <p:nvSpPr>
          <p:cNvPr id="69" name="文本框 68"/>
          <p:cNvSpPr txBox="1"/>
          <p:nvPr>
            <p:custDataLst>
              <p:tags r:id="rId43"/>
            </p:custDataLst>
          </p:nvPr>
        </p:nvSpPr>
        <p:spPr>
          <a:xfrm>
            <a:off x="4119880" y="5161915"/>
            <a:ext cx="2096135" cy="543560"/>
          </a:xfrm>
          <a:prstGeom prst="rect">
            <a:avLst/>
          </a:prstGeom>
          <a:noFill/>
        </p:spPr>
        <p:txBody>
          <a:bodyPr vert="horz" wrap="square" lIns="91440" tIns="45720" rIns="91440" bIns="45720" rtlCol="0" anchor="t" anchorCtr="0">
            <a:normAutofit/>
          </a:bodyPr>
          <a:p>
            <a:pPr marL="0" lvl="0" indent="0" algn="l" fontAlgn="auto">
              <a:lnSpc>
                <a:spcPct val="120000"/>
              </a:lnSpc>
              <a:spcBef>
                <a:spcPts val="0"/>
              </a:spcBef>
              <a:spcAft>
                <a:spcPts val="800"/>
              </a:spcAft>
              <a:buSzPct val="100000"/>
            </a:pPr>
            <a:r>
              <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rPr>
              <a:t>唯一的非几何图形</a:t>
            </a:r>
            <a:endParaRPr lang="zh-CN" altLang="en-US" sz="1600" spc="80" dirty="0">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70" name="文本框 69"/>
          <p:cNvSpPr txBox="1"/>
          <p:nvPr>
            <p:custDataLst>
              <p:tags r:id="rId44"/>
            </p:custDataLst>
          </p:nvPr>
        </p:nvSpPr>
        <p:spPr>
          <a:xfrm>
            <a:off x="4119880" y="4721860"/>
            <a:ext cx="1047750" cy="408305"/>
          </a:xfrm>
          <a:prstGeom prst="rect">
            <a:avLst/>
          </a:prstGeom>
          <a:noFill/>
        </p:spPr>
        <p:txBody>
          <a:bodyPr wrap="square" lIns="91440" tIns="45720" rIns="91440" bIns="45720" rtlCol="0" anchor="ctr" anchorCtr="0">
            <a:noAutofit/>
          </a:bodyPr>
          <a:p>
            <a:pPr marL="0" algn="l">
              <a:lnSpc>
                <a:spcPct val="100000"/>
              </a:lnSpc>
              <a:spcBef>
                <a:spcPts val="0"/>
              </a:spcBef>
              <a:spcAft>
                <a:spcPts val="800"/>
              </a:spcAft>
            </a:pPr>
            <a:r>
              <a:rPr lang="zh-CN" altLang="en-US" sz="1600" b="1" spc="80" dirty="0">
                <a:solidFill>
                  <a:srgbClr val="E34D4D"/>
                </a:solidFill>
                <a:latin typeface="微软雅黑" panose="020B0503020204020204" charset="-122"/>
                <a:ea typeface="微软雅黑" panose="020B0503020204020204" charset="-122"/>
                <a:cs typeface="Arial" panose="020B0604020202020204" pitchFamily="34" charset="0"/>
              </a:rPr>
              <a:t>图形</a:t>
            </a:r>
            <a:r>
              <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rPr>
              <a:t>E</a:t>
            </a:r>
            <a:endParaRPr lang="en-US" altLang="zh-CN" sz="1600" b="1" spc="80" dirty="0">
              <a:solidFill>
                <a:srgbClr val="E34D4D"/>
              </a:solidFill>
              <a:latin typeface="微软雅黑" panose="020B0503020204020204" charset="-122"/>
              <a:ea typeface="微软雅黑" panose="020B0503020204020204" charset="-122"/>
              <a:cs typeface="Arial" panose="020B0604020202020204" pitchFamily="34" charset="0"/>
            </a:endParaRPr>
          </a:p>
        </p:txBody>
      </p:sp>
      <p:sp>
        <p:nvSpPr>
          <p:cNvPr id="71" name="椭圆 70"/>
          <p:cNvSpPr/>
          <p:nvPr>
            <p:custDataLst>
              <p:tags r:id="rId45"/>
            </p:custDataLst>
          </p:nvPr>
        </p:nvSpPr>
        <p:spPr>
          <a:xfrm>
            <a:off x="3630745" y="4857927"/>
            <a:ext cx="105635" cy="105635"/>
          </a:xfrm>
          <a:prstGeom prst="ellipse">
            <a:avLst/>
          </a:prstGeom>
          <a:solidFill>
            <a:srgbClr val="E34D4D"/>
          </a:solidFill>
          <a:ln>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graphicFrame>
        <p:nvGraphicFramePr>
          <p:cNvPr id="2" name="Object 2"/>
          <p:cNvGraphicFramePr/>
          <p:nvPr>
            <p:custDataLst>
              <p:tags r:id="rId46"/>
            </p:custDataLst>
          </p:nvPr>
        </p:nvGraphicFramePr>
        <p:xfrm>
          <a:off x="7150607" y="631610"/>
          <a:ext cx="4431792" cy="5594781"/>
        </p:xfrm>
        <a:graphic>
          <a:graphicData uri="http://schemas.openxmlformats.org/presentationml/2006/ole">
            <mc:AlternateContent xmlns:mc="http://schemas.openxmlformats.org/markup-compatibility/2006">
              <mc:Choice xmlns:v="urn:schemas-microsoft-com:vml" Requires="v">
                <p:oleObj spid="_x0000_s3" name="" r:id="rId47" imgW="2340610" imgH="2637790" progId="Paint.Picture">
                  <p:embed/>
                </p:oleObj>
              </mc:Choice>
              <mc:Fallback>
                <p:oleObj name="" r:id="rId47" imgW="2340610" imgH="2637790" progId="Paint.Picture">
                  <p:embed/>
                  <p:pic>
                    <p:nvPicPr>
                      <p:cNvPr id="0" name="图片 3075"/>
                      <p:cNvPicPr/>
                      <p:nvPr/>
                    </p:nvPicPr>
                    <p:blipFill>
                      <a:blip r:embed="rId48"/>
                      <a:stretch>
                        <a:fillRect/>
                      </a:stretch>
                    </p:blipFill>
                    <p:spPr>
                      <a:xfrm>
                        <a:off x="7150607" y="631610"/>
                        <a:ext cx="4431792" cy="5594781"/>
                      </a:xfrm>
                      <a:prstGeom prst="rect">
                        <a:avLst/>
                      </a:prstGeom>
                      <a:noFill/>
                      <a:ln w="38100">
                        <a:noFill/>
                        <a:miter/>
                      </a:ln>
                    </p:spPr>
                  </p:pic>
                </p:oleObj>
              </mc:Fallback>
            </mc:AlternateContent>
          </a:graphicData>
        </a:graphic>
      </p:graphicFrame>
    </p:spTree>
    <p:custDataLst>
      <p:tags r:id="rId4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1676368" y="914383"/>
            <a:ext cx="8839264"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160">
                <a:solidFill>
                  <a:schemeClr val="accent6">
                    <a:lumMod val="50000"/>
                  </a:schemeClr>
                </a:solidFill>
                <a:latin typeface="微软雅黑" panose="020B0503020204020204" charset="-122"/>
                <a:ea typeface="微软雅黑" panose="020B0503020204020204" charset="-122"/>
                <a:sym typeface="黑体" panose="02010609060101010101" charset="-122"/>
              </a:rPr>
              <a:t>案例教学</a:t>
            </a:r>
            <a:endParaRPr lang="zh-CN" altLang="en-US" sz="4000" b="1" spc="160">
              <a:solidFill>
                <a:schemeClr val="accent6">
                  <a:lumMod val="50000"/>
                </a:schemeClr>
              </a:solidFill>
              <a:latin typeface="微软雅黑" panose="020B0503020204020204" charset="-122"/>
              <a:ea typeface="微软雅黑" panose="020B0503020204020204" charset="-122"/>
              <a:sym typeface="黑体" panose="02010609060101010101" charset="-122"/>
            </a:endParaRPr>
          </a:p>
        </p:txBody>
      </p:sp>
      <p:sp>
        <p:nvSpPr>
          <p:cNvPr id="6" name="Title 6"/>
          <p:cNvSpPr txBox="1"/>
          <p:nvPr>
            <p:custDataLst>
              <p:tags r:id="rId2"/>
            </p:custDataLst>
          </p:nvPr>
        </p:nvSpPr>
        <p:spPr>
          <a:xfrm>
            <a:off x="2247881" y="1981192"/>
            <a:ext cx="7696238" cy="396242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曾有家长记述过这样一件事：他读一年级的儿子参加语文考试，有两道看图写话题。</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第一题，他儿子对画面上正在给小树苗浇水的男孩写道：“哥哥在种树”，结果被老师判为错，标准答案为“哥哥在浇水”。</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第二题，他儿子面对画面上大片成熟的麦子和两个正在捉蝴蝶的小孩写道：“庄稼丰收了”。结果又是错，因为标准答案是“小朋友捉蝴蝶”。</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该家长认为，原则上讲，根据画面显示内容，儿子的答案都不能算错。可儿子却说：老师说，标准答案是唯一正确的答案，其它都算错。</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custDataLst>
              <p:tags r:id="rId3"/>
            </p:custDataLst>
          </p:nvPr>
        </p:nvGrpSpPr>
        <p:grpSpPr>
          <a:xfrm>
            <a:off x="457200" y="457200"/>
            <a:ext cx="11277600" cy="5943600"/>
            <a:chOff x="720" y="720"/>
            <a:chExt cx="17760" cy="9360"/>
          </a:xfrm>
        </p:grpSpPr>
        <p:sp>
          <p:nvSpPr>
            <p:cNvPr id="8" name="图形 11"/>
            <p:cNvSpPr/>
            <p:nvPr>
              <p:custDataLst>
                <p:tags r:id="rId4"/>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sp>
          <p:nvSpPr>
            <p:cNvPr id="10" name="图形 11"/>
            <p:cNvSpPr/>
            <p:nvPr>
              <p:custDataLst>
                <p:tags r:id="rId5"/>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cxnSp>
          <p:nvCxnSpPr>
            <p:cNvPr id="11" name="直接连接符 10"/>
            <p:cNvCxnSpPr/>
            <p:nvPr>
              <p:custDataLst>
                <p:tags r:id="rId6"/>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2" name="直接连接符 11"/>
            <p:cNvCxnSpPr/>
            <p:nvPr>
              <p:custDataLst>
                <p:tags r:id="rId7"/>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3" name="直接连接符 12"/>
            <p:cNvCxnSpPr/>
            <p:nvPr>
              <p:custDataLst>
                <p:tags r:id="rId8"/>
              </p:custDataLst>
            </p:nvPr>
          </p:nvCxnSpPr>
          <p:spPr>
            <a:xfrm>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4" name="图形 11"/>
            <p:cNvSpPr/>
            <p:nvPr>
              <p:custDataLst>
                <p:tags r:id="rId9"/>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sp>
          <p:nvSpPr>
            <p:cNvPr id="16" name="图形 11"/>
            <p:cNvSpPr/>
            <p:nvPr>
              <p:custDataLst>
                <p:tags r:id="rId10"/>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cxnSp>
          <p:nvCxnSpPr>
            <p:cNvPr id="17" name="直接连接符 16"/>
            <p:cNvCxnSpPr/>
            <p:nvPr>
              <p:custDataLst>
                <p:tags r:id="rId11"/>
              </p:custDataLst>
            </p:nvPr>
          </p:nvCxnSpPr>
          <p:spPr>
            <a:xfrm>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8" name="图形 11"/>
            <p:cNvSpPr/>
            <p:nvPr>
              <p:custDataLst>
                <p:tags r:id="rId12"/>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sp>
          <p:nvSpPr>
            <p:cNvPr id="21" name="图形 11"/>
            <p:cNvSpPr/>
            <p:nvPr>
              <p:custDataLst>
                <p:tags r:id="rId13"/>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cxnSp>
          <p:nvCxnSpPr>
            <p:cNvPr id="22" name="直接连接符 21"/>
            <p:cNvCxnSpPr/>
            <p:nvPr>
              <p:custDataLst>
                <p:tags r:id="rId14"/>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3" name="直接连接符 22"/>
            <p:cNvCxnSpPr/>
            <p:nvPr>
              <p:custDataLst>
                <p:tags r:id="rId15"/>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24" name="直接连接符 23"/>
            <p:cNvCxnSpPr/>
            <p:nvPr>
              <p:custDataLst>
                <p:tags r:id="rId16"/>
              </p:custDataLst>
            </p:nvPr>
          </p:nvCxnSpPr>
          <p:spPr>
            <a:xfrm>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25" name="图形 11"/>
            <p:cNvSpPr/>
            <p:nvPr>
              <p:custDataLst>
                <p:tags r:id="rId17"/>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sp>
          <p:nvSpPr>
            <p:cNvPr id="26" name="图形 11"/>
            <p:cNvSpPr/>
            <p:nvPr>
              <p:custDataLst>
                <p:tags r:id="rId18"/>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000000"/>
                </a:solidFill>
                <a:latin typeface="微软雅黑" panose="020B0503020204020204" charset="-122"/>
                <a:ea typeface="微软雅黑" panose="020B0503020204020204" charset="-122"/>
              </a:endParaRPr>
            </a:p>
          </p:txBody>
        </p:sp>
        <p:cxnSp>
          <p:nvCxnSpPr>
            <p:cNvPr id="27" name="直接连接符 26"/>
            <p:cNvCxnSpPr/>
            <p:nvPr>
              <p:custDataLst>
                <p:tags r:id="rId19"/>
              </p:custDataLst>
            </p:nvPr>
          </p:nvCxnSpPr>
          <p:spPr>
            <a:xfrm>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1" name="Freeform 28"/>
          <p:cNvSpPr/>
          <p:nvPr>
            <p:custDataLst>
              <p:tags r:id="rId1"/>
            </p:custDataLst>
          </p:nvPr>
        </p:nvSpPr>
        <p:spPr>
          <a:xfrm>
            <a:off x="2" y="5"/>
            <a:ext cx="12191999" cy="6858000"/>
          </a:xfrm>
          <a:custGeom>
            <a:avLst/>
            <a:gdLst>
              <a:gd name="connsiteX0" fmla="*/ 4366810 w 12191999"/>
              <a:gd name="connsiteY0" fmla="*/ 0 h 6858000"/>
              <a:gd name="connsiteX1" fmla="*/ 12191999 w 12191999"/>
              <a:gd name="connsiteY1" fmla="*/ 2 h 6858000"/>
              <a:gd name="connsiteX2" fmla="*/ 12191998 w 12191999"/>
              <a:gd name="connsiteY2" fmla="*/ 698097 h 6858000"/>
              <a:gd name="connsiteX3" fmla="*/ 7990526 w 12191999"/>
              <a:gd name="connsiteY3" fmla="*/ 6857999 h 6858000"/>
              <a:gd name="connsiteX4" fmla="*/ 0 w 12191999"/>
              <a:gd name="connsiteY4" fmla="*/ 6858000 h 6858000"/>
              <a:gd name="connsiteX5" fmla="*/ 2 w 12191999"/>
              <a:gd name="connsiteY5" fmla="*/ 640229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858000">
                <a:moveTo>
                  <a:pt x="4366810" y="0"/>
                </a:moveTo>
                <a:lnTo>
                  <a:pt x="12191999" y="2"/>
                </a:lnTo>
                <a:lnTo>
                  <a:pt x="12191998" y="698097"/>
                </a:lnTo>
                <a:lnTo>
                  <a:pt x="7990526" y="6857999"/>
                </a:lnTo>
                <a:lnTo>
                  <a:pt x="0" y="6858000"/>
                </a:lnTo>
                <a:lnTo>
                  <a:pt x="2" y="6402298"/>
                </a:lnTo>
                <a:close/>
              </a:path>
            </a:pathLst>
          </a:cu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rgbClr val="FFFFFF"/>
              </a:solidFill>
              <a:latin typeface="微软雅黑" panose="020B0503020204020204" charset="-122"/>
              <a:ea typeface="微软雅黑" panose="020B0503020204020204" charset="-122"/>
            </a:endParaRPr>
          </a:p>
        </p:txBody>
      </p:sp>
      <p:sp>
        <p:nvSpPr>
          <p:cNvPr id="10" name="矩形 9"/>
          <p:cNvSpPr/>
          <p:nvPr>
            <p:custDataLst>
              <p:tags r:id="rId2"/>
            </p:custDataLst>
          </p:nvPr>
        </p:nvSpPr>
        <p:spPr>
          <a:xfrm>
            <a:off x="457204" y="457204"/>
            <a:ext cx="11277690" cy="5943600"/>
          </a:xfrm>
          <a:prstGeom prst="rect">
            <a:avLst/>
          </a:prstGeom>
          <a:solidFill>
            <a:srgbClr val="FFFFFF">
              <a:alpha val="90000"/>
            </a:srgbClr>
          </a:solidFill>
          <a:ln w="38100">
            <a:solidFill>
              <a:srgbClr val="53B9A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pic>
        <p:nvPicPr>
          <p:cNvPr id="4" name="图片 3" descr="D:\meihua_service_cache\jpg/50b3003530e4c2c1177315e741ba82df.jpg50b3003530e4c2c1177315e741ba82df"/>
          <p:cNvPicPr>
            <a:picLocks noChangeAspect="1"/>
          </p:cNvPicPr>
          <p:nvPr>
            <p:custDataLst>
              <p:tags r:id="rId3"/>
            </p:custDataLst>
          </p:nvPr>
        </p:nvPicPr>
        <p:blipFill rotWithShape="1">
          <a:blip r:embed="rId4"/>
          <a:srcRect t="19664" b="19664"/>
          <a:stretch>
            <a:fillRect/>
          </a:stretch>
        </p:blipFill>
        <p:spPr>
          <a:xfrm>
            <a:off x="1219162" y="914390"/>
            <a:ext cx="9753676" cy="3328708"/>
          </a:xfrm>
          <a:custGeom>
            <a:avLst/>
            <a:gdLst/>
            <a:ahLst/>
            <a:cxnLst>
              <a:cxn ang="3">
                <a:pos x="hc" y="t"/>
              </a:cxn>
              <a:cxn ang="cd2">
                <a:pos x="l" y="vc"/>
              </a:cxn>
              <a:cxn ang="cd4">
                <a:pos x="hc" y="b"/>
              </a:cxn>
              <a:cxn ang="0">
                <a:pos x="r" y="vc"/>
              </a:cxn>
            </a:cxnLst>
            <a:rect l="l" t="t" r="r" b="b"/>
            <a:pathLst>
              <a:path w="15360" h="5760">
                <a:moveTo>
                  <a:pt x="0" y="0"/>
                </a:moveTo>
                <a:lnTo>
                  <a:pt x="15360" y="0"/>
                </a:lnTo>
                <a:lnTo>
                  <a:pt x="15360" y="5760"/>
                </a:lnTo>
                <a:lnTo>
                  <a:pt x="0" y="5760"/>
                </a:lnTo>
                <a:lnTo>
                  <a:pt x="0" y="0"/>
                </a:lnTo>
                <a:close/>
              </a:path>
            </a:pathLst>
          </a:custGeom>
        </p:spPr>
      </p:pic>
      <p:sp>
        <p:nvSpPr>
          <p:cNvPr id="11" name="Title 6"/>
          <p:cNvSpPr txBox="1"/>
          <p:nvPr>
            <p:custDataLst>
              <p:tags r:id="rId5"/>
            </p:custDataLst>
          </p:nvPr>
        </p:nvSpPr>
        <p:spPr>
          <a:xfrm>
            <a:off x="1219162" y="4395493"/>
            <a:ext cx="9753676" cy="154811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482600" algn="just" fontAlgn="ctr">
              <a:lnSpc>
                <a:spcPct val="130000"/>
              </a:lnSpc>
              <a:spcBef>
                <a:spcPts val="1000"/>
              </a:spcBef>
              <a:spcAft>
                <a:spcPts val="0"/>
              </a:spcAft>
              <a:buSzPct val="100000"/>
              <a:extLst>
                <a:ext uri="{35155182-B16C-46BC-9424-99874614C6A1}">
                  <wpsdc:indentchars xmlns:wpsdc="http://www.wps.cn/officeDocument/2017/drawingmlCustomData" val="200" checksum="488862714"/>
                </a:ext>
              </a:extLst>
            </a:pP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美国教育鼓励有广泛的兴趣，中国的教育是注重狭窄专业;美国的教育比较灵活多变，中国教育注重扎实操练;美国教育鼓励你东奔西跳，中国教育是要人按部就班;美国教育注重培养自信心，中国学生常常缺乏自信心;美国学生常傲慢自大，中国学生常谦逊退让。</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285750" lvl="1" indent="0" algn="r" fontAlgn="auto">
              <a:lnSpc>
                <a:spcPct val="120000"/>
              </a:lnSpc>
              <a:spcBef>
                <a:spcPts val="0"/>
              </a:spcBef>
              <a:spcAft>
                <a:spcPts val="800"/>
              </a:spcAft>
              <a:buSzPct val="100000"/>
              <a:buNone/>
            </a:pPr>
            <a:r>
              <a:rPr lang="en-US" altLang="zh-CN" sz="16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 物理大师杨振宁</a:t>
            </a:r>
            <a:endParaRPr lang="en-US" altLang="zh-CN" sz="16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294600" y="302400"/>
            <a:ext cx="11602796" cy="6253188"/>
          </a:xfrm>
          <a:prstGeom prst="rect">
            <a:avLst/>
          </a:prstGeom>
          <a:solidFill>
            <a:srgbClr val="FCD9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9" name="矩形 8"/>
          <p:cNvSpPr/>
          <p:nvPr>
            <p:custDataLst>
              <p:tags r:id="rId2"/>
            </p:custDataLst>
          </p:nvPr>
        </p:nvSpPr>
        <p:spPr>
          <a:xfrm>
            <a:off x="0" y="1322331"/>
            <a:ext cx="12192000" cy="4927269"/>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3"/>
            </p:custDataLst>
          </p:nvPr>
        </p:nvSpPr>
        <p:spPr>
          <a:xfrm>
            <a:off x="609643" y="608400"/>
            <a:ext cx="10972714" cy="565146"/>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kumimoji="0" lang="zh-CN" altLang="en-US" sz="2800" b="1" i="0" spc="300" noProof="0" dirty="0">
                <a:ln w="3175">
                  <a:noFill/>
                  <a:prstDash val="dash"/>
                </a:ln>
                <a:solidFill>
                  <a:srgbClr val="5E7A9C"/>
                </a:solidFill>
                <a:effectLst/>
                <a:latin typeface="微软雅黑" panose="020B0503020204020204" charset="-122"/>
                <a:ea typeface="微软雅黑" panose="020B0503020204020204" charset="-122"/>
                <a:cs typeface="微软雅黑" panose="020B0503020204020204" charset="-122"/>
                <a:sym typeface="+mn-ea"/>
              </a:rPr>
              <a:t>智力</a:t>
            </a:r>
            <a:endParaRPr kumimoji="0" lang="zh-CN" altLang="en-US" sz="2800" b="1" i="0" spc="300" noProof="0" dirty="0">
              <a:ln w="3175">
                <a:noFill/>
                <a:prstDash val="dash"/>
              </a:ln>
              <a:solidFill>
                <a:srgbClr val="5E7A9C"/>
              </a:solidFill>
              <a:effectLst/>
              <a:latin typeface="微软雅黑" panose="020B0503020204020204" charset="-122"/>
              <a:ea typeface="微软雅黑" panose="020B0503020204020204" charset="-122"/>
              <a:cs typeface="微软雅黑" panose="020B0503020204020204" charset="-122"/>
              <a:sym typeface="+mn-ea"/>
            </a:endParaRPr>
          </a:p>
        </p:txBody>
      </p:sp>
      <p:grpSp>
        <p:nvGrpSpPr>
          <p:cNvPr id="4" name="组合 3"/>
          <p:cNvGrpSpPr/>
          <p:nvPr>
            <p:custDataLst>
              <p:tags r:id="rId4"/>
            </p:custDataLst>
          </p:nvPr>
        </p:nvGrpSpPr>
        <p:grpSpPr>
          <a:xfrm>
            <a:off x="11377569" y="434583"/>
            <a:ext cx="203545" cy="74612"/>
            <a:chOff x="9839643" y="910585"/>
            <a:chExt cx="203545" cy="74612"/>
          </a:xfrm>
        </p:grpSpPr>
        <p:cxnSp>
          <p:nvCxnSpPr>
            <p:cNvPr id="5" name="直接连接符 4"/>
            <p:cNvCxnSpPr/>
            <p:nvPr>
              <p:custDataLst>
                <p:tags r:id="rId5"/>
              </p:custDataLst>
            </p:nvPr>
          </p:nvCxnSpPr>
          <p:spPr>
            <a:xfrm>
              <a:off x="9839643" y="910585"/>
              <a:ext cx="20354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6"/>
              </p:custDataLst>
            </p:nvPr>
          </p:nvCxnSpPr>
          <p:spPr>
            <a:xfrm>
              <a:off x="9839643" y="985197"/>
              <a:ext cx="155575"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grpSp>
      <p:pic>
        <p:nvPicPr>
          <p:cNvPr id="7" name="图片 6" descr="C:\Users\kingsoft\Pictures\风景\fog-foggy-forest-4827.jpgfog-foggy-forest-4827"/>
          <p:cNvPicPr>
            <a:picLocks noChangeAspect="1"/>
          </p:cNvPicPr>
          <p:nvPr>
            <p:custDataLst>
              <p:tags r:id="rId7"/>
            </p:custDataLst>
          </p:nvPr>
        </p:nvPicPr>
        <p:blipFill rotWithShape="1">
          <a:blip r:embed="rId8"/>
          <a:srcRect l="1963" r="559"/>
          <a:stretch>
            <a:fillRect/>
          </a:stretch>
        </p:blipFill>
        <p:spPr>
          <a:xfrm>
            <a:off x="294640" y="1870710"/>
            <a:ext cx="7158355" cy="3830320"/>
          </a:xfrm>
          <a:prstGeom prst="rect">
            <a:avLst/>
          </a:prstGeom>
        </p:spPr>
      </p:pic>
      <p:sp>
        <p:nvSpPr>
          <p:cNvPr id="62" name="文本框 61"/>
          <p:cNvSpPr txBox="1"/>
          <p:nvPr>
            <p:custDataLst>
              <p:tags r:id="rId9"/>
            </p:custDataLst>
          </p:nvPr>
        </p:nvSpPr>
        <p:spPr>
          <a:xfrm>
            <a:off x="8818245" y="1951355"/>
            <a:ext cx="2362200" cy="907415"/>
          </a:xfrm>
          <a:prstGeom prst="rect">
            <a:avLst/>
          </a:prstGeom>
          <a:noFill/>
        </p:spPr>
        <p:txBody>
          <a:bodyPr wrap="square" lIns="91440" tIns="45720" rIns="91440" bIns="45720" rtlCol="0" anchor="ctr" anchorCtr="0">
            <a:normAutofit/>
          </a:bodyPr>
          <a:p>
            <a:pPr marL="0" lvl="0" indent="0" algn="l" fontAlgn="auto">
              <a:lnSpc>
                <a:spcPct val="120000"/>
              </a:lnSpc>
              <a:spcBef>
                <a:spcPts val="0"/>
              </a:spcBef>
              <a:spcAft>
                <a:spcPts val="800"/>
              </a:spcAft>
              <a:buSzPct val="100000"/>
              <a:buNone/>
            </a:pPr>
            <a:r>
              <a:rPr lang="en-US" altLang="zh-CN" sz="1600" spc="140" dirty="0">
                <a:solidFill>
                  <a:srgbClr val="262626"/>
                </a:solidFill>
                <a:latin typeface="微软雅黑" panose="020B0503020204020204" charset="-122"/>
                <a:ea typeface="微软雅黑" panose="020B0503020204020204" charset="-122"/>
                <a:sym typeface="+mn-ea"/>
              </a:rPr>
              <a:t>低智商不可能具有高创造性。</a:t>
            </a:r>
            <a:endParaRPr lang="en-US" altLang="zh-CN" sz="1600" spc="140" dirty="0">
              <a:solidFill>
                <a:srgbClr val="262626"/>
              </a:solidFill>
              <a:latin typeface="微软雅黑" panose="020B0503020204020204" charset="-122"/>
              <a:ea typeface="微软雅黑" panose="020B0503020204020204" charset="-122"/>
              <a:sym typeface="+mn-ea"/>
            </a:endParaRPr>
          </a:p>
        </p:txBody>
      </p:sp>
      <p:sp>
        <p:nvSpPr>
          <p:cNvPr id="8" name="折角形 7"/>
          <p:cNvSpPr/>
          <p:nvPr>
            <p:custDataLst>
              <p:tags r:id="rId10"/>
            </p:custDataLst>
          </p:nvPr>
        </p:nvSpPr>
        <p:spPr>
          <a:xfrm>
            <a:off x="7944332" y="2139916"/>
            <a:ext cx="629610" cy="629610"/>
          </a:xfrm>
          <a:prstGeom prst="foldedCorner">
            <a:avLst>
              <a:gd name="adj" fmla="val 32377"/>
            </a:avLst>
          </a:prstGeom>
          <a:solidFill>
            <a:srgbClr val="5E7A9C">
              <a:alpha val="10000"/>
            </a:srgbClr>
          </a:solidFill>
          <a:ln>
            <a:solidFill>
              <a:srgbClr val="5E7A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19" name="文本框 18"/>
          <p:cNvSpPr txBox="1"/>
          <p:nvPr>
            <p:custDataLst>
              <p:tags r:id="rId11"/>
            </p:custDataLst>
          </p:nvPr>
        </p:nvSpPr>
        <p:spPr>
          <a:xfrm>
            <a:off x="7953004" y="2146323"/>
            <a:ext cx="557973" cy="472671"/>
          </a:xfrm>
          <a:prstGeom prst="rect">
            <a:avLst/>
          </a:prstGeom>
          <a:noFill/>
        </p:spPr>
        <p:txBody>
          <a:bodyPr vert="horz" wrap="square" lIns="91440" tIns="45720" rIns="91440" bIns="45720" rtlCol="0" anchor="ctr" anchorCtr="0">
            <a:normAutofit/>
          </a:bodyPr>
          <a:p>
            <a:pPr marL="0" algn="ctr" fontAlgn="auto">
              <a:lnSpc>
                <a:spcPct val="100000"/>
              </a:lnSpc>
              <a:spcBef>
                <a:spcPts val="0"/>
              </a:spcBef>
              <a:spcAft>
                <a:spcPts val="800"/>
              </a:spcAft>
            </a:pPr>
            <a:r>
              <a:rPr lang="en-US" altLang="zh-CN" sz="2000" b="1" spc="120" dirty="0">
                <a:solidFill>
                  <a:srgbClr val="5E7A9C"/>
                </a:solidFill>
                <a:uFillTx/>
                <a:latin typeface="微软雅黑" panose="020B0503020204020204" charset="-122"/>
                <a:ea typeface="微软雅黑" panose="020B0503020204020204" charset="-122"/>
              </a:rPr>
              <a:t>A</a:t>
            </a:r>
            <a:endParaRPr lang="en-US" altLang="zh-CN" sz="2000" b="1" spc="120" dirty="0">
              <a:solidFill>
                <a:srgbClr val="5E7A9C"/>
              </a:solidFill>
              <a:uFillTx/>
              <a:latin typeface="微软雅黑" panose="020B0503020204020204" charset="-122"/>
              <a:ea typeface="微软雅黑" panose="020B0503020204020204" charset="-122"/>
            </a:endParaRPr>
          </a:p>
        </p:txBody>
      </p:sp>
      <p:sp>
        <p:nvSpPr>
          <p:cNvPr id="64" name="文本框 63"/>
          <p:cNvSpPr txBox="1"/>
          <p:nvPr>
            <p:custDataLst>
              <p:tags r:id="rId12"/>
            </p:custDataLst>
          </p:nvPr>
        </p:nvSpPr>
        <p:spPr>
          <a:xfrm>
            <a:off x="8818245" y="2876550"/>
            <a:ext cx="2362200" cy="900430"/>
          </a:xfrm>
          <a:prstGeom prst="rect">
            <a:avLst/>
          </a:prstGeom>
          <a:noFill/>
        </p:spPr>
        <p:txBody>
          <a:bodyPr wrap="square" lIns="91440" tIns="45720" rIns="91440" bIns="45720" rtlCol="0" anchor="ctr" anchorCtr="0">
            <a:noAutofit/>
          </a:bodyPr>
          <a:p>
            <a:pPr marL="0" lvl="0" indent="0" algn="l" fontAlgn="auto">
              <a:lnSpc>
                <a:spcPct val="120000"/>
              </a:lnSpc>
              <a:spcBef>
                <a:spcPts val="0"/>
              </a:spcBef>
              <a:spcAft>
                <a:spcPts val="800"/>
              </a:spcAft>
              <a:buSzPct val="100000"/>
              <a:buNone/>
            </a:pPr>
            <a:r>
              <a:rPr lang="en-US" altLang="zh-CN" sz="1600" spc="60" dirty="0">
                <a:solidFill>
                  <a:srgbClr val="262626"/>
                </a:solidFill>
                <a:latin typeface="微软雅黑" panose="020B0503020204020204" charset="-122"/>
                <a:ea typeface="微软雅黑" panose="020B0503020204020204" charset="-122"/>
                <a:sym typeface="+mn-ea"/>
              </a:rPr>
              <a:t>高智商可能有高创造性，也可能有低创造性。</a:t>
            </a:r>
            <a:endParaRPr lang="en-US" altLang="zh-CN" sz="1600" spc="60" dirty="0">
              <a:solidFill>
                <a:srgbClr val="262626"/>
              </a:solidFill>
              <a:latin typeface="微软雅黑" panose="020B0503020204020204" charset="-122"/>
              <a:ea typeface="微软雅黑" panose="020B0503020204020204" charset="-122"/>
              <a:sym typeface="+mn-ea"/>
            </a:endParaRPr>
          </a:p>
        </p:txBody>
      </p:sp>
      <p:sp>
        <p:nvSpPr>
          <p:cNvPr id="66" name="折角形 65"/>
          <p:cNvSpPr/>
          <p:nvPr>
            <p:custDataLst>
              <p:tags r:id="rId13"/>
            </p:custDataLst>
          </p:nvPr>
        </p:nvSpPr>
        <p:spPr>
          <a:xfrm>
            <a:off x="7944332" y="3059130"/>
            <a:ext cx="629610" cy="629610"/>
          </a:xfrm>
          <a:prstGeom prst="foldedCorner">
            <a:avLst>
              <a:gd name="adj" fmla="val 32377"/>
            </a:avLst>
          </a:prstGeom>
          <a:solidFill>
            <a:srgbClr val="648190">
              <a:alpha val="10000"/>
            </a:srgbClr>
          </a:solidFill>
          <a:ln>
            <a:solidFill>
              <a:srgbClr val="6481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67" name="文本框 66"/>
          <p:cNvSpPr txBox="1"/>
          <p:nvPr>
            <p:custDataLst>
              <p:tags r:id="rId14"/>
            </p:custDataLst>
          </p:nvPr>
        </p:nvSpPr>
        <p:spPr>
          <a:xfrm>
            <a:off x="7953004" y="3066278"/>
            <a:ext cx="557973" cy="472671"/>
          </a:xfrm>
          <a:prstGeom prst="rect">
            <a:avLst/>
          </a:prstGeom>
          <a:noFill/>
        </p:spPr>
        <p:txBody>
          <a:bodyPr vert="horz" wrap="square" lIns="91440" tIns="45720" rIns="91440" bIns="45720" rtlCol="0" anchor="ctr" anchorCtr="0">
            <a:normAutofit/>
          </a:bodyPr>
          <a:p>
            <a:pPr marL="0" algn="ctr" fontAlgn="auto">
              <a:lnSpc>
                <a:spcPct val="100000"/>
              </a:lnSpc>
              <a:spcBef>
                <a:spcPts val="0"/>
              </a:spcBef>
              <a:spcAft>
                <a:spcPts val="800"/>
              </a:spcAft>
            </a:pPr>
            <a:r>
              <a:rPr lang="en-US" altLang="zh-CN" sz="2000" b="1" spc="120" dirty="0">
                <a:solidFill>
                  <a:srgbClr val="648190"/>
                </a:solidFill>
                <a:uFillTx/>
                <a:latin typeface="微软雅黑" panose="020B0503020204020204" charset="-122"/>
                <a:ea typeface="微软雅黑" panose="020B0503020204020204" charset="-122"/>
              </a:rPr>
              <a:t>B</a:t>
            </a:r>
            <a:endParaRPr lang="en-US" altLang="zh-CN" sz="2000" b="1" spc="120" dirty="0">
              <a:solidFill>
                <a:srgbClr val="648190"/>
              </a:solidFill>
              <a:uFillTx/>
              <a:latin typeface="微软雅黑" panose="020B0503020204020204" charset="-122"/>
              <a:ea typeface="微软雅黑" panose="020B0503020204020204" charset="-122"/>
            </a:endParaRPr>
          </a:p>
        </p:txBody>
      </p:sp>
      <p:sp>
        <p:nvSpPr>
          <p:cNvPr id="72" name="文本框 71"/>
          <p:cNvSpPr txBox="1"/>
          <p:nvPr>
            <p:custDataLst>
              <p:tags r:id="rId15"/>
            </p:custDataLst>
          </p:nvPr>
        </p:nvSpPr>
        <p:spPr>
          <a:xfrm>
            <a:off x="8818245" y="3794760"/>
            <a:ext cx="2362200" cy="907415"/>
          </a:xfrm>
          <a:prstGeom prst="rect">
            <a:avLst/>
          </a:prstGeom>
          <a:noFill/>
        </p:spPr>
        <p:txBody>
          <a:bodyPr wrap="square" lIns="91440" tIns="45720" rIns="91440" bIns="45720" rtlCol="0" anchor="ctr" anchorCtr="0">
            <a:noAutofit/>
          </a:bodyPr>
          <a:p>
            <a:pPr marL="0" lvl="0" indent="0" algn="l" fontAlgn="auto">
              <a:lnSpc>
                <a:spcPct val="120000"/>
              </a:lnSpc>
              <a:spcBef>
                <a:spcPts val="0"/>
              </a:spcBef>
              <a:spcAft>
                <a:spcPts val="800"/>
              </a:spcAft>
              <a:buSzPct val="100000"/>
              <a:buNone/>
            </a:pPr>
            <a:r>
              <a:rPr lang="en-US" altLang="zh-CN" sz="1600" spc="60" dirty="0">
                <a:solidFill>
                  <a:srgbClr val="262626"/>
                </a:solidFill>
                <a:latin typeface="微软雅黑" panose="020B0503020204020204" charset="-122"/>
                <a:ea typeface="微软雅黑" panose="020B0503020204020204" charset="-122"/>
                <a:sym typeface="+mn-ea"/>
              </a:rPr>
              <a:t>低创造性的智商水平可能高，也可能低。</a:t>
            </a:r>
            <a:endParaRPr lang="en-US" altLang="zh-CN" sz="1600" spc="60" dirty="0">
              <a:solidFill>
                <a:srgbClr val="262626"/>
              </a:solidFill>
              <a:latin typeface="微软雅黑" panose="020B0503020204020204" charset="-122"/>
              <a:ea typeface="微软雅黑" panose="020B0503020204020204" charset="-122"/>
              <a:sym typeface="+mn-ea"/>
            </a:endParaRPr>
          </a:p>
        </p:txBody>
      </p:sp>
      <p:sp>
        <p:nvSpPr>
          <p:cNvPr id="74" name="折角形 73"/>
          <p:cNvSpPr/>
          <p:nvPr>
            <p:custDataLst>
              <p:tags r:id="rId16"/>
            </p:custDataLst>
          </p:nvPr>
        </p:nvSpPr>
        <p:spPr>
          <a:xfrm>
            <a:off x="7944332" y="3978336"/>
            <a:ext cx="629610" cy="630348"/>
          </a:xfrm>
          <a:prstGeom prst="foldedCorner">
            <a:avLst>
              <a:gd name="adj" fmla="val 32377"/>
            </a:avLst>
          </a:prstGeom>
          <a:solidFill>
            <a:srgbClr val="698883">
              <a:alpha val="10000"/>
            </a:srgbClr>
          </a:solidFill>
          <a:ln>
            <a:solidFill>
              <a:srgbClr val="6988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75" name="文本框 74"/>
          <p:cNvSpPr txBox="1"/>
          <p:nvPr>
            <p:custDataLst>
              <p:tags r:id="rId17"/>
            </p:custDataLst>
          </p:nvPr>
        </p:nvSpPr>
        <p:spPr>
          <a:xfrm>
            <a:off x="7953004" y="3985485"/>
            <a:ext cx="557973" cy="472671"/>
          </a:xfrm>
          <a:prstGeom prst="rect">
            <a:avLst/>
          </a:prstGeom>
          <a:noFill/>
        </p:spPr>
        <p:txBody>
          <a:bodyPr vert="horz" wrap="square" lIns="91440" tIns="45720" rIns="91440" bIns="45720" rtlCol="0" anchor="ctr" anchorCtr="0">
            <a:normAutofit/>
          </a:bodyPr>
          <a:p>
            <a:pPr marL="0" algn="ctr" fontAlgn="auto">
              <a:lnSpc>
                <a:spcPct val="100000"/>
              </a:lnSpc>
              <a:spcBef>
                <a:spcPts val="0"/>
              </a:spcBef>
              <a:spcAft>
                <a:spcPts val="800"/>
              </a:spcAft>
            </a:pPr>
            <a:r>
              <a:rPr lang="en-US" altLang="zh-CN" sz="2000" b="1" spc="120" dirty="0">
                <a:solidFill>
                  <a:srgbClr val="698883"/>
                </a:solidFill>
                <a:uFillTx/>
                <a:latin typeface="微软雅黑" panose="020B0503020204020204" charset="-122"/>
                <a:ea typeface="微软雅黑" panose="020B0503020204020204" charset="-122"/>
              </a:rPr>
              <a:t>C</a:t>
            </a:r>
            <a:endParaRPr lang="en-US" altLang="zh-CN" sz="2000" b="1" spc="120" dirty="0">
              <a:solidFill>
                <a:srgbClr val="698883"/>
              </a:solidFill>
              <a:uFillTx/>
              <a:latin typeface="微软雅黑" panose="020B0503020204020204" charset="-122"/>
              <a:ea typeface="微软雅黑" panose="020B0503020204020204" charset="-122"/>
            </a:endParaRPr>
          </a:p>
        </p:txBody>
      </p:sp>
      <p:sp>
        <p:nvSpPr>
          <p:cNvPr id="76" name="文本框 75"/>
          <p:cNvSpPr txBox="1"/>
          <p:nvPr>
            <p:custDataLst>
              <p:tags r:id="rId18"/>
            </p:custDataLst>
          </p:nvPr>
        </p:nvSpPr>
        <p:spPr>
          <a:xfrm>
            <a:off x="8818245" y="4719320"/>
            <a:ext cx="2362200" cy="900430"/>
          </a:xfrm>
          <a:prstGeom prst="rect">
            <a:avLst/>
          </a:prstGeom>
          <a:noFill/>
        </p:spPr>
        <p:txBody>
          <a:bodyPr wrap="square" lIns="91440" tIns="45720" rIns="91440" bIns="45720" rtlCol="0" anchor="ctr" anchorCtr="0">
            <a:noAutofit/>
          </a:bodyPr>
          <a:p>
            <a:pPr marL="0" lvl="0" indent="0" algn="l" fontAlgn="auto">
              <a:lnSpc>
                <a:spcPct val="120000"/>
              </a:lnSpc>
              <a:spcBef>
                <a:spcPts val="0"/>
              </a:spcBef>
              <a:spcAft>
                <a:spcPts val="800"/>
              </a:spcAft>
              <a:buSzPct val="100000"/>
              <a:buNone/>
            </a:pPr>
            <a:r>
              <a:rPr lang="en-US" altLang="zh-CN" sz="1600" spc="60" dirty="0">
                <a:solidFill>
                  <a:srgbClr val="262626"/>
                </a:solidFill>
                <a:latin typeface="微软雅黑" panose="020B0503020204020204" charset="-122"/>
                <a:ea typeface="微软雅黑" panose="020B0503020204020204" charset="-122"/>
                <a:sym typeface="+mn-ea"/>
              </a:rPr>
              <a:t>高创造性者必须有高于一般水平的智商。</a:t>
            </a:r>
            <a:endParaRPr lang="en-US" altLang="zh-CN" sz="1600" spc="60" dirty="0">
              <a:solidFill>
                <a:srgbClr val="262626"/>
              </a:solidFill>
              <a:latin typeface="微软雅黑" panose="020B0503020204020204" charset="-122"/>
              <a:ea typeface="微软雅黑" panose="020B0503020204020204" charset="-122"/>
              <a:sym typeface="+mn-ea"/>
            </a:endParaRPr>
          </a:p>
        </p:txBody>
      </p:sp>
      <p:sp>
        <p:nvSpPr>
          <p:cNvPr id="78" name="折角形 77"/>
          <p:cNvSpPr/>
          <p:nvPr>
            <p:custDataLst>
              <p:tags r:id="rId19"/>
            </p:custDataLst>
          </p:nvPr>
        </p:nvSpPr>
        <p:spPr>
          <a:xfrm>
            <a:off x="7944332" y="4898180"/>
            <a:ext cx="629610" cy="629610"/>
          </a:xfrm>
          <a:prstGeom prst="foldedCorner">
            <a:avLst>
              <a:gd name="adj" fmla="val 32377"/>
            </a:avLst>
          </a:prstGeom>
          <a:solidFill>
            <a:srgbClr val="6F8E77">
              <a:alpha val="10000"/>
            </a:srgbClr>
          </a:solidFill>
          <a:ln>
            <a:solidFill>
              <a:srgbClr val="6F8E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
        <p:nvSpPr>
          <p:cNvPr id="79" name="文本框 78"/>
          <p:cNvSpPr txBox="1"/>
          <p:nvPr>
            <p:custDataLst>
              <p:tags r:id="rId20"/>
            </p:custDataLst>
          </p:nvPr>
        </p:nvSpPr>
        <p:spPr>
          <a:xfrm>
            <a:off x="7953004" y="4904586"/>
            <a:ext cx="557973" cy="472671"/>
          </a:xfrm>
          <a:prstGeom prst="rect">
            <a:avLst/>
          </a:prstGeom>
          <a:noFill/>
        </p:spPr>
        <p:txBody>
          <a:bodyPr vert="horz" wrap="square" lIns="91440" tIns="45720" rIns="91440" bIns="45720" rtlCol="0" anchor="ctr" anchorCtr="0">
            <a:normAutofit/>
          </a:bodyPr>
          <a:p>
            <a:pPr marL="0" algn="ctr" fontAlgn="auto">
              <a:lnSpc>
                <a:spcPct val="100000"/>
              </a:lnSpc>
              <a:spcBef>
                <a:spcPts val="0"/>
              </a:spcBef>
              <a:spcAft>
                <a:spcPts val="800"/>
              </a:spcAft>
            </a:pPr>
            <a:r>
              <a:rPr lang="en-US" altLang="zh-CN" sz="2000" b="1" spc="120" dirty="0">
                <a:solidFill>
                  <a:srgbClr val="38473C"/>
                </a:solidFill>
                <a:uFillTx/>
                <a:latin typeface="微软雅黑" panose="020B0503020204020204" charset="-122"/>
                <a:ea typeface="微软雅黑" panose="020B0503020204020204" charset="-122"/>
              </a:rPr>
              <a:t>D</a:t>
            </a:r>
            <a:endParaRPr lang="en-US" altLang="zh-CN" sz="2000" b="1" spc="120" dirty="0">
              <a:solidFill>
                <a:srgbClr val="38473C"/>
              </a:solidFill>
              <a:uFillTx/>
              <a:latin typeface="微软雅黑" panose="020B0503020204020204" charset="-122"/>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图文框 6"/>
          <p:cNvSpPr/>
          <p:nvPr>
            <p:custDataLst>
              <p:tags r:id="rId1"/>
            </p:custDataLst>
          </p:nvPr>
        </p:nvSpPr>
        <p:spPr>
          <a:xfrm>
            <a:off x="457204" y="457204"/>
            <a:ext cx="11277690" cy="5943648"/>
          </a:xfrm>
          <a:prstGeom prst="frame">
            <a:avLst>
              <a:gd name="adj1" fmla="val 1004"/>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ACE2CF">
              <a:alpha val="50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53B9A3"/>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1371600" y="2743200"/>
            <a:ext cx="3708400" cy="13716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高智商并不必然带来高创造性：高智商可能有高创造性，也可能有低创造性；</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grpSp>
        <p:nvGrpSpPr>
          <p:cNvPr id="2" name="Group 3"/>
          <p:cNvGrpSpPr/>
          <p:nvPr/>
        </p:nvGrpSpPr>
        <p:grpSpPr>
          <a:xfrm>
            <a:off x="5305425" y="2006600"/>
            <a:ext cx="6264275" cy="3775075"/>
            <a:chOff x="-25" y="0"/>
            <a:chExt cx="4482" cy="2701"/>
          </a:xfrm>
        </p:grpSpPr>
        <p:sp>
          <p:nvSpPr>
            <p:cNvPr id="63491" name="AutoShape 29"/>
            <p:cNvSpPr>
              <a:spLocks noChangeAspect="1" noTextEdit="1"/>
            </p:cNvSpPr>
            <p:nvPr/>
          </p:nvSpPr>
          <p:spPr>
            <a:xfrm>
              <a:off x="103" y="0"/>
              <a:ext cx="4354" cy="2701"/>
            </a:xfrm>
            <a:prstGeom prst="rect">
              <a:avLst/>
            </a:prstGeom>
            <a:no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63492" name="Freeform 30"/>
            <p:cNvSpPr>
              <a:spLocks noEditPoints="1"/>
            </p:cNvSpPr>
            <p:nvPr/>
          </p:nvSpPr>
          <p:spPr>
            <a:xfrm>
              <a:off x="470" y="2337"/>
              <a:ext cx="3955" cy="91"/>
            </a:xfrm>
            <a:custGeom>
              <a:avLst/>
              <a:gdLst/>
              <a:ahLst/>
              <a:cxnLst>
                <a:cxn ang="0">
                  <a:pos x="0" y="41"/>
                </a:cxn>
                <a:cxn ang="0">
                  <a:pos x="3874" y="41"/>
                </a:cxn>
                <a:cxn ang="0">
                  <a:pos x="3874" y="50"/>
                </a:cxn>
                <a:cxn ang="0">
                  <a:pos x="0" y="50"/>
                </a:cxn>
                <a:cxn ang="0">
                  <a:pos x="0" y="41"/>
                </a:cxn>
                <a:cxn ang="0">
                  <a:pos x="3865" y="0"/>
                </a:cxn>
                <a:cxn ang="0">
                  <a:pos x="3955" y="45"/>
                </a:cxn>
                <a:cxn ang="0">
                  <a:pos x="3865" y="91"/>
                </a:cxn>
                <a:cxn ang="0">
                  <a:pos x="3865" y="0"/>
                </a:cxn>
              </a:cxnLst>
              <a:pathLst>
                <a:path w="3955" h="91">
                  <a:moveTo>
                    <a:pt x="0" y="41"/>
                  </a:moveTo>
                  <a:lnTo>
                    <a:pt x="3874" y="41"/>
                  </a:lnTo>
                  <a:lnTo>
                    <a:pt x="3874" y="50"/>
                  </a:lnTo>
                  <a:lnTo>
                    <a:pt x="0" y="50"/>
                  </a:lnTo>
                  <a:lnTo>
                    <a:pt x="0" y="41"/>
                  </a:lnTo>
                  <a:close/>
                  <a:moveTo>
                    <a:pt x="3865" y="0"/>
                  </a:moveTo>
                  <a:lnTo>
                    <a:pt x="3955" y="45"/>
                  </a:lnTo>
                  <a:lnTo>
                    <a:pt x="3865" y="91"/>
                  </a:lnTo>
                  <a:lnTo>
                    <a:pt x="3865" y="0"/>
                  </a:lnTo>
                  <a:close/>
                </a:path>
              </a:pathLst>
            </a:custGeom>
            <a:solidFill>
              <a:srgbClr val="000000"/>
            </a:solidFill>
            <a:ln w="4763" cap="flat" cmpd="sng">
              <a:solidFill>
                <a:srgbClr val="000000"/>
              </a:solidFill>
              <a:prstDash val="solid"/>
              <a:round/>
              <a:headEnd type="none" w="med" len="med"/>
              <a:tailEnd type="none" w="med" len="med"/>
            </a:ln>
          </p:spPr>
          <p:txBody>
            <a:bodyPr/>
            <a:p>
              <a:endParaRPr lang="zh-CN" altLang="en-US"/>
            </a:p>
          </p:txBody>
        </p:sp>
        <p:sp>
          <p:nvSpPr>
            <p:cNvPr id="63493" name="Freeform 31"/>
            <p:cNvSpPr>
              <a:spLocks noEditPoints="1"/>
            </p:cNvSpPr>
            <p:nvPr/>
          </p:nvSpPr>
          <p:spPr>
            <a:xfrm>
              <a:off x="430" y="56"/>
              <a:ext cx="90" cy="2331"/>
            </a:xfrm>
            <a:custGeom>
              <a:avLst/>
              <a:gdLst/>
              <a:ahLst/>
              <a:cxnLst>
                <a:cxn ang="0">
                  <a:pos x="40" y="2331"/>
                </a:cxn>
                <a:cxn ang="0">
                  <a:pos x="40" y="81"/>
                </a:cxn>
                <a:cxn ang="0">
                  <a:pos x="49" y="81"/>
                </a:cxn>
                <a:cxn ang="0">
                  <a:pos x="49" y="2331"/>
                </a:cxn>
                <a:cxn ang="0">
                  <a:pos x="40" y="2331"/>
                </a:cxn>
                <a:cxn ang="0">
                  <a:pos x="0" y="90"/>
                </a:cxn>
                <a:cxn ang="0">
                  <a:pos x="45" y="0"/>
                </a:cxn>
                <a:cxn ang="0">
                  <a:pos x="90" y="90"/>
                </a:cxn>
                <a:cxn ang="0">
                  <a:pos x="0" y="90"/>
                </a:cxn>
              </a:cxnLst>
              <a:pathLst>
                <a:path w="90" h="2331">
                  <a:moveTo>
                    <a:pt x="40" y="2331"/>
                  </a:moveTo>
                  <a:lnTo>
                    <a:pt x="40" y="81"/>
                  </a:lnTo>
                  <a:lnTo>
                    <a:pt x="49" y="81"/>
                  </a:lnTo>
                  <a:lnTo>
                    <a:pt x="49" y="2331"/>
                  </a:lnTo>
                  <a:lnTo>
                    <a:pt x="40" y="2331"/>
                  </a:lnTo>
                  <a:close/>
                  <a:moveTo>
                    <a:pt x="0" y="90"/>
                  </a:moveTo>
                  <a:lnTo>
                    <a:pt x="45" y="0"/>
                  </a:lnTo>
                  <a:lnTo>
                    <a:pt x="90" y="90"/>
                  </a:lnTo>
                  <a:lnTo>
                    <a:pt x="0" y="90"/>
                  </a:lnTo>
                  <a:close/>
                </a:path>
              </a:pathLst>
            </a:custGeom>
            <a:solidFill>
              <a:srgbClr val="000000"/>
            </a:solidFill>
            <a:ln w="4763" cap="flat" cmpd="sng">
              <a:solidFill>
                <a:srgbClr val="000000"/>
              </a:solidFill>
              <a:prstDash val="solid"/>
              <a:round/>
              <a:headEnd type="none" w="med" len="med"/>
              <a:tailEnd type="none" w="med" len="med"/>
            </a:ln>
          </p:spPr>
          <p:txBody>
            <a:bodyPr/>
            <a:p>
              <a:endParaRPr lang="zh-CN" altLang="en-US"/>
            </a:p>
          </p:txBody>
        </p:sp>
        <p:grpSp>
          <p:nvGrpSpPr>
            <p:cNvPr id="63494" name="Group 7"/>
            <p:cNvGrpSpPr/>
            <p:nvPr/>
          </p:nvGrpSpPr>
          <p:grpSpPr>
            <a:xfrm>
              <a:off x="421" y="191"/>
              <a:ext cx="4022" cy="2056"/>
              <a:chOff x="0" y="0"/>
              <a:chExt cx="4022" cy="2056"/>
            </a:xfrm>
          </p:grpSpPr>
          <p:sp>
            <p:nvSpPr>
              <p:cNvPr id="63495" name="Freeform 33"/>
              <p:cNvSpPr/>
              <p:nvPr/>
            </p:nvSpPr>
            <p:spPr>
              <a:xfrm>
                <a:off x="0" y="0"/>
                <a:ext cx="4022" cy="2056"/>
              </a:xfrm>
              <a:custGeom>
                <a:avLst/>
                <a:gdLst/>
                <a:ahLst/>
                <a:cxnLst>
                  <a:cxn ang="0">
                    <a:pos x="19" y="83"/>
                  </a:cxn>
                  <a:cxn ang="0">
                    <a:pos x="86" y="76"/>
                  </a:cxn>
                  <a:cxn ang="0">
                    <a:pos x="137" y="63"/>
                  </a:cxn>
                  <a:cxn ang="0">
                    <a:pos x="146" y="0"/>
                  </a:cxn>
                  <a:cxn ang="0">
                    <a:pos x="22" y="65"/>
                  </a:cxn>
                  <a:cxn ang="0">
                    <a:pos x="19" y="83"/>
                  </a:cxn>
                </a:cxnLst>
                <a:pathLst>
                  <a:path w="19822" h="10133">
                    <a:moveTo>
                      <a:pt x="2311" y="9911"/>
                    </a:moveTo>
                    <a:cubicBezTo>
                      <a:pt x="3600" y="10133"/>
                      <a:pt x="7955" y="9511"/>
                      <a:pt x="10311" y="9111"/>
                    </a:cubicBezTo>
                    <a:cubicBezTo>
                      <a:pt x="12666" y="8711"/>
                      <a:pt x="15244" y="9022"/>
                      <a:pt x="16444" y="7511"/>
                    </a:cubicBezTo>
                    <a:cubicBezTo>
                      <a:pt x="17644" y="6000"/>
                      <a:pt x="19822" y="0"/>
                      <a:pt x="17511" y="44"/>
                    </a:cubicBezTo>
                    <a:cubicBezTo>
                      <a:pt x="15200" y="89"/>
                      <a:pt x="5155" y="6133"/>
                      <a:pt x="2577" y="7778"/>
                    </a:cubicBezTo>
                    <a:cubicBezTo>
                      <a:pt x="0" y="9422"/>
                      <a:pt x="1022" y="9689"/>
                      <a:pt x="2311" y="9911"/>
                    </a:cubicBezTo>
                  </a:path>
                </a:pathLst>
              </a:custGeom>
              <a:solidFill>
                <a:srgbClr val="CC9900"/>
              </a:solidFill>
              <a:ln w="0" cap="flat" cmpd="sng">
                <a:solidFill>
                  <a:srgbClr val="000000"/>
                </a:solidFill>
                <a:prstDash val="solid"/>
                <a:round/>
                <a:headEnd type="none" w="med" len="med"/>
                <a:tailEnd type="none" w="med" len="med"/>
              </a:ln>
            </p:spPr>
            <p:txBody>
              <a:bodyPr/>
              <a:p>
                <a:endParaRPr lang="zh-CN" altLang="en-US"/>
              </a:p>
            </p:txBody>
          </p:sp>
          <p:sp>
            <p:nvSpPr>
              <p:cNvPr id="63496" name="Freeform 34"/>
              <p:cNvSpPr/>
              <p:nvPr/>
            </p:nvSpPr>
            <p:spPr>
              <a:xfrm>
                <a:off x="0" y="0"/>
                <a:ext cx="4022" cy="2056"/>
              </a:xfrm>
              <a:custGeom>
                <a:avLst/>
                <a:gdLst/>
                <a:ahLst/>
                <a:cxnLst>
                  <a:cxn ang="0">
                    <a:pos x="469" y="2011"/>
                  </a:cxn>
                  <a:cxn ang="0">
                    <a:pos x="2092" y="1848"/>
                  </a:cxn>
                  <a:cxn ang="0">
                    <a:pos x="3337" y="1524"/>
                  </a:cxn>
                  <a:cxn ang="0">
                    <a:pos x="3553" y="9"/>
                  </a:cxn>
                  <a:cxn ang="0">
                    <a:pos x="523" y="1578"/>
                  </a:cxn>
                  <a:cxn ang="0">
                    <a:pos x="469" y="2011"/>
                  </a:cxn>
                </a:cxnLst>
                <a:pathLst>
                  <a:path w="4022" h="2056">
                    <a:moveTo>
                      <a:pt x="469" y="2011"/>
                    </a:moveTo>
                    <a:cubicBezTo>
                      <a:pt x="730" y="2056"/>
                      <a:pt x="1614" y="1929"/>
                      <a:pt x="2092" y="1848"/>
                    </a:cubicBezTo>
                    <a:cubicBezTo>
                      <a:pt x="2570" y="1767"/>
                      <a:pt x="3093" y="1830"/>
                      <a:pt x="3337" y="1524"/>
                    </a:cubicBezTo>
                    <a:cubicBezTo>
                      <a:pt x="3580" y="1217"/>
                      <a:pt x="4022" y="0"/>
                      <a:pt x="3553" y="9"/>
                    </a:cubicBezTo>
                    <a:cubicBezTo>
                      <a:pt x="3084" y="18"/>
                      <a:pt x="1046" y="1244"/>
                      <a:pt x="523" y="1578"/>
                    </a:cubicBezTo>
                    <a:cubicBezTo>
                      <a:pt x="0" y="1911"/>
                      <a:pt x="207" y="1966"/>
                      <a:pt x="469" y="2011"/>
                    </a:cubicBezTo>
                  </a:path>
                </a:pathLst>
              </a:custGeom>
              <a:noFill/>
              <a:ln w="14288" cap="rnd" cmpd="sng">
                <a:solidFill>
                  <a:srgbClr val="000000"/>
                </a:solidFill>
                <a:prstDash val="solid"/>
                <a:round/>
                <a:headEnd type="none" w="med" len="med"/>
                <a:tailEnd type="none" w="med" len="med"/>
              </a:ln>
            </p:spPr>
            <p:txBody>
              <a:bodyPr/>
              <a:p>
                <a:endParaRPr lang="zh-CN" altLang="en-US"/>
              </a:p>
            </p:txBody>
          </p:sp>
        </p:grpSp>
        <p:sp>
          <p:nvSpPr>
            <p:cNvPr id="63497" name="Rectangle 35"/>
            <p:cNvSpPr/>
            <p:nvPr/>
          </p:nvSpPr>
          <p:spPr>
            <a:xfrm>
              <a:off x="3700" y="2399"/>
              <a:ext cx="0" cy="136"/>
            </a:xfrm>
            <a:prstGeom prst="rect">
              <a:avLst/>
            </a:prstGeom>
            <a:noFill/>
            <a:ln w="9525">
              <a:noFill/>
            </a:ln>
          </p:spPr>
          <p:txBody>
            <a:bodyPr wrap="square" lIns="0" tIns="0" rIns="0" bIns="0" anchor="t">
              <a:spAutoFit/>
            </a:bodyPr>
            <a:p>
              <a:endParaRPr lang="zh-CN" altLang="en-US" sz="1400" dirty="0">
                <a:solidFill>
                  <a:srgbClr val="000000"/>
                </a:solidFill>
                <a:latin typeface="Comic Sans MS" panose="030F0702030302020204" pitchFamily="66" charset="0"/>
                <a:ea typeface="宋体" panose="02010600030101010101" pitchFamily="2" charset="-122"/>
              </a:endParaRPr>
            </a:p>
          </p:txBody>
        </p:sp>
        <p:sp>
          <p:nvSpPr>
            <p:cNvPr id="63498" name="Rectangle 36"/>
            <p:cNvSpPr/>
            <p:nvPr/>
          </p:nvSpPr>
          <p:spPr>
            <a:xfrm rot="5400000">
              <a:off x="43" y="125"/>
              <a:ext cx="0" cy="136"/>
            </a:xfrm>
            <a:prstGeom prst="rect">
              <a:avLst/>
            </a:prstGeom>
            <a:noFill/>
            <a:ln w="9525">
              <a:noFill/>
            </a:ln>
          </p:spPr>
          <p:txBody>
            <a:bodyPr wrap="square" lIns="0" tIns="0" rIns="0" bIns="0" anchor="t">
              <a:spAutoFit/>
            </a:bodyPr>
            <a:p>
              <a:endParaRPr lang="zh-CN" altLang="en-US" sz="1400" dirty="0">
                <a:solidFill>
                  <a:srgbClr val="000000"/>
                </a:solidFill>
                <a:latin typeface="Comic Sans MS" panose="030F0702030302020204" pitchFamily="66" charset="0"/>
                <a:ea typeface="宋体" panose="02010600030101010101" pitchFamily="2" charset="-122"/>
              </a:endParaRPr>
            </a:p>
          </p:txBody>
        </p:sp>
        <p:sp>
          <p:nvSpPr>
            <p:cNvPr id="63499" name="Text Box 37"/>
            <p:cNvSpPr txBox="1"/>
            <p:nvPr/>
          </p:nvSpPr>
          <p:spPr>
            <a:xfrm>
              <a:off x="3421" y="2305"/>
              <a:ext cx="952" cy="373"/>
            </a:xfrm>
            <a:prstGeom prst="rect">
              <a:avLst/>
            </a:prstGeom>
            <a:noFill/>
            <a:ln w="9525">
              <a:noFill/>
            </a:ln>
          </p:spPr>
          <p:txBody>
            <a:bodyPr wrap="square" lIns="91431" tIns="45715" rIns="91431" bIns="45715" anchor="t">
              <a:spAutoFit/>
            </a:bodyPr>
            <a:p>
              <a:r>
                <a:rPr lang="zh-CN" altLang="en-US" sz="2800" dirty="0">
                  <a:solidFill>
                    <a:srgbClr val="000000"/>
                  </a:solidFill>
                  <a:latin typeface="Comic Sans MS" panose="030F0702030302020204" pitchFamily="66" charset="0"/>
                  <a:ea typeface="隶书" panose="02010509060101010101" pitchFamily="49" charset="-122"/>
                </a:rPr>
                <a:t>智商</a:t>
              </a:r>
              <a:endParaRPr lang="zh-CN" altLang="en-US" sz="2800" dirty="0">
                <a:solidFill>
                  <a:srgbClr val="000000"/>
                </a:solidFill>
                <a:latin typeface="Comic Sans MS" panose="030F0702030302020204" pitchFamily="66" charset="0"/>
                <a:ea typeface="隶书" panose="02010509060101010101" pitchFamily="49" charset="-122"/>
              </a:endParaRPr>
            </a:p>
          </p:txBody>
        </p:sp>
        <p:sp>
          <p:nvSpPr>
            <p:cNvPr id="63500" name="Text Box 38"/>
            <p:cNvSpPr txBox="1"/>
            <p:nvPr/>
          </p:nvSpPr>
          <p:spPr>
            <a:xfrm>
              <a:off x="95" y="202"/>
              <a:ext cx="438" cy="1178"/>
            </a:xfrm>
            <a:prstGeom prst="rect">
              <a:avLst/>
            </a:prstGeom>
            <a:noFill/>
            <a:ln w="9525">
              <a:noFill/>
            </a:ln>
          </p:spPr>
          <p:txBody>
            <a:bodyPr vert="eaVert" wrap="square" lIns="91431" tIns="45715" rIns="91431" bIns="45715" anchor="t">
              <a:spAutoFit/>
            </a:bodyPr>
            <a:p>
              <a:r>
                <a:rPr lang="zh-CN" altLang="en-US" sz="2800" dirty="0">
                  <a:solidFill>
                    <a:srgbClr val="000000"/>
                  </a:solidFill>
                  <a:latin typeface="Comic Sans MS" panose="030F0702030302020204" pitchFamily="66" charset="0"/>
                  <a:ea typeface="隶书" panose="02010509060101010101" pitchFamily="49" charset="-122"/>
                </a:rPr>
                <a:t>创造力</a:t>
              </a:r>
              <a:endParaRPr lang="zh-CN" altLang="en-US" sz="2800" dirty="0">
                <a:solidFill>
                  <a:srgbClr val="000000"/>
                </a:solidFill>
                <a:latin typeface="Comic Sans MS" panose="030F0702030302020204" pitchFamily="66" charset="0"/>
                <a:ea typeface="隶书" panose="02010509060101010101" pitchFamily="49"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图文框 6"/>
          <p:cNvSpPr/>
          <p:nvPr>
            <p:custDataLst>
              <p:tags r:id="rId1"/>
            </p:custDataLst>
          </p:nvPr>
        </p:nvSpPr>
        <p:spPr>
          <a:xfrm>
            <a:off x="457204" y="457204"/>
            <a:ext cx="11277690" cy="5943648"/>
          </a:xfrm>
          <a:prstGeom prst="frame">
            <a:avLst>
              <a:gd name="adj1" fmla="val 1004"/>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FCD9BD">
              <a:alpha val="48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ED796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2903042" name="Rectangle 2"/>
          <p:cNvSpPr>
            <a:spLocks noGrp="1"/>
          </p:cNvSpPr>
          <p:nvPr/>
        </p:nvSpPr>
        <p:spPr>
          <a:xfrm>
            <a:off x="3466783" y="957898"/>
            <a:ext cx="5257800" cy="790575"/>
          </a:xfrm>
          <a:prstGeom prst="rect">
            <a:avLst/>
          </a:prstGeom>
          <a:noFill/>
          <a:ln w="9525">
            <a:noFill/>
          </a:ln>
        </p:spPr>
        <p:txBody>
          <a:bodyPr vert="horz" wrap="square" lIns="91440" tIns="45720" rIns="91440" bIns="45720"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600" b="1" dirty="0">
                <a:ea typeface="楷体_GB2312" panose="02010609030101010101" pitchFamily="49" charset="-122"/>
              </a:rPr>
              <a:t>高创造性儿童的人格特征</a:t>
            </a:r>
            <a:endParaRPr lang="zh-CN" altLang="en-US" sz="3600" b="1" dirty="0">
              <a:ea typeface="楷体_GB2312" panose="02010609030101010101" pitchFamily="49" charset="-122"/>
            </a:endParaRPr>
          </a:p>
        </p:txBody>
      </p:sp>
      <p:graphicFrame>
        <p:nvGraphicFramePr>
          <p:cNvPr id="2903055" name="Group 15"/>
          <p:cNvGraphicFramePr>
            <a:graphicFrameLocks noGrp="1"/>
          </p:cNvGraphicFramePr>
          <p:nvPr>
            <p:custDataLst>
              <p:tags r:id="rId4"/>
            </p:custDataLst>
          </p:nvPr>
        </p:nvGraphicFramePr>
        <p:xfrm>
          <a:off x="1350963" y="1908175"/>
          <a:ext cx="9489440" cy="4285615"/>
        </p:xfrm>
        <a:graphic>
          <a:graphicData uri="http://schemas.openxmlformats.org/drawingml/2006/table">
            <a:tbl>
              <a:tblPr/>
              <a:tblGrid>
                <a:gridCol w="7018655"/>
                <a:gridCol w="2470785"/>
              </a:tblGrid>
              <a:tr h="52514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人格特征</a:t>
                      </a:r>
                      <a:endParaRPr kumimoji="0" lang="zh-CN" altLang="en-US"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百分比</a:t>
                      </a:r>
                      <a:endParaRPr kumimoji="0" lang="zh-CN" altLang="en-US"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047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好奇心，不断提出问题</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思维和行动的独创性</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思维和行为的独立性、个人主义、自足</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想象力丰富、喜欢叙述</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不随大流、不依赖集体的公认</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探索各种关系</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主意多</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喜欢搞实验</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顽强、坚韧、灵活性</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rPr>
                        <a:t>喜欢虚构、敢于幻想</a:t>
                      </a:r>
                      <a:endParaRPr kumimoji="0" lang="zh-CN" altLang="en-US" sz="2400" b="0" i="0" u="none" strike="noStrike" cap="none" normalizeH="0" baseline="0" smtClean="0">
                        <a:ln>
                          <a:noFill/>
                        </a:ln>
                        <a:solidFill>
                          <a:schemeClr val="tx1"/>
                        </a:solidFill>
                        <a:effectLst/>
                        <a:latin typeface="楷体_GB2312" panose="02010609030101010101" pitchFamily="49" charset="-122"/>
                        <a:ea typeface="楷体_GB2312" panose="02010609030101010101"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66%</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58%</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38%</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35%</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28%</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17%</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14%</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12%</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12%</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rPr>
                        <a:t>12%</a:t>
                      </a:r>
                      <a:endParaRPr kumimoji="0" lang="en-US" altLang="zh-CN" sz="2400" b="0" i="0" u="none" strike="noStrike" cap="none" normalizeH="0" baseline="0" dirty="0" smtClean="0">
                        <a:ln>
                          <a:noFill/>
                        </a:ln>
                        <a:solidFill>
                          <a:schemeClr val="tx1"/>
                        </a:solidFill>
                        <a:effectLst/>
                        <a:latin typeface="楷体_GB2312" panose="02010609030101010101" pitchFamily="49" charset="-122"/>
                        <a:ea typeface="楷体_GB2312" panose="02010609030101010101"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9030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9030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30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115695" y="3921125"/>
            <a:ext cx="3168000" cy="23279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理解问题解决、定势、功能固着、酝酿效应及创造性的概念。</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明确掌握问题的基本成分，问题解决的过程，影响问题解决的因素，创造性的基本特征及影响创造性的因素。</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能够在自己的学习和将来的工作中培养和提高问题解决的能力，明确如何培养小学生的创造性。</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529440" y="3921125"/>
            <a:ext cx="3239770" cy="2607310"/>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通过访谈或者问卷调查身边的小学生、小学教师、家长等，了解当前小学生的问题解决能力及创造性发展状况。</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通过访谈、问卷或者调查法了解小学教师在学科教学中是如何培养学生问题解决能力和创造力的。</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尝试运用访谈、问卷及合作交流等方式进行知识探究。</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8014955" y="3921125"/>
            <a:ext cx="3167380" cy="23279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通过学习，养成自主学习和独立思考的习惯。</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提高理论联系实践、人际沟通、善于发现问题的能力。</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问题解决能力是加涅学习层次分类中的最高层次，创造力是一个国家兴旺发达的动力，借此培养学生的社会责任感和使命感。</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01805" y="392112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87320" y="392112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图文框 6"/>
          <p:cNvSpPr/>
          <p:nvPr>
            <p:custDataLst>
              <p:tags r:id="rId1"/>
            </p:custDataLst>
          </p:nvPr>
        </p:nvSpPr>
        <p:spPr>
          <a:xfrm>
            <a:off x="457204" y="457204"/>
            <a:ext cx="11277690" cy="5943648"/>
          </a:xfrm>
          <a:prstGeom prst="frame">
            <a:avLst>
              <a:gd name="adj1" fmla="val 1004"/>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ACE2CF">
              <a:alpha val="50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53B9A3"/>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66561" name="Rectangle 2"/>
          <p:cNvSpPr>
            <a:spLocks noGrp="1"/>
          </p:cNvSpPr>
          <p:nvPr/>
        </p:nvSpPr>
        <p:spPr>
          <a:xfrm>
            <a:off x="4072890" y="1644968"/>
            <a:ext cx="4046538" cy="838200"/>
          </a:xfrm>
          <a:prstGeom prst="rect">
            <a:avLst/>
          </a:prstGeom>
          <a:noFill/>
          <a:ln w="9525">
            <a:noFill/>
          </a:ln>
        </p:spPr>
        <p:txBody>
          <a:bodyPr vert="horz" wrap="square" lIns="91440" tIns="45720" rIns="91440" bIns="45720" anchor="ct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b="1" dirty="0">
                <a:ea typeface="楷体_GB2312" panose="02010609030101010101" pitchFamily="49" charset="-122"/>
              </a:rPr>
              <a:t>创新型人才的关键特征</a:t>
            </a:r>
            <a:r>
              <a:rPr lang="zh-CN" altLang="en-US" sz="2400" dirty="0">
                <a:ea typeface="楷体_GB2312" panose="02010609030101010101" pitchFamily="49" charset="-122"/>
              </a:rPr>
              <a:t>：</a:t>
            </a:r>
            <a:endParaRPr lang="zh-CN" altLang="en-US" sz="2400" dirty="0">
              <a:ea typeface="楷体_GB2312" panose="02010609030101010101" pitchFamily="49" charset="-122"/>
            </a:endParaRPr>
          </a:p>
        </p:txBody>
      </p:sp>
      <p:sp>
        <p:nvSpPr>
          <p:cNvPr id="66563" name="AutoShape 4"/>
          <p:cNvSpPr/>
          <p:nvPr/>
        </p:nvSpPr>
        <p:spPr>
          <a:xfrm>
            <a:off x="7516178" y="2559050"/>
            <a:ext cx="2437765" cy="432000"/>
          </a:xfrm>
          <a:prstGeom prst="wedgeRoundRectCallout">
            <a:avLst>
              <a:gd name="adj1" fmla="val -104271"/>
              <a:gd name="adj2" fmla="val 1887"/>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智商不是最重要的</a:t>
            </a:r>
            <a:endParaRPr lang="zh-CN" altLang="en-US" dirty="0">
              <a:latin typeface="微软雅黑" panose="020B0503020204020204" charset="-122"/>
              <a:ea typeface="微软雅黑" panose="020B0503020204020204" charset="-122"/>
            </a:endParaRPr>
          </a:p>
        </p:txBody>
      </p:sp>
      <p:sp>
        <p:nvSpPr>
          <p:cNvPr id="66564" name="AutoShape 5"/>
          <p:cNvSpPr/>
          <p:nvPr/>
        </p:nvSpPr>
        <p:spPr>
          <a:xfrm>
            <a:off x="7515860" y="3099635"/>
            <a:ext cx="2438400" cy="431800"/>
          </a:xfrm>
          <a:prstGeom prst="wedgeRoundRectCallout">
            <a:avLst>
              <a:gd name="adj1" fmla="val -102786"/>
              <a:gd name="adj2" fmla="val 2894"/>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不崇拜权威</a:t>
            </a:r>
            <a:endParaRPr lang="zh-CN" altLang="en-US" dirty="0">
              <a:latin typeface="微软雅黑" panose="020B0503020204020204" charset="-122"/>
              <a:ea typeface="微软雅黑" panose="020B0503020204020204" charset="-122"/>
            </a:endParaRPr>
          </a:p>
        </p:txBody>
      </p:sp>
      <p:sp>
        <p:nvSpPr>
          <p:cNvPr id="66565" name="AutoShape 6"/>
          <p:cNvSpPr/>
          <p:nvPr/>
        </p:nvSpPr>
        <p:spPr>
          <a:xfrm>
            <a:off x="7515860" y="3640020"/>
            <a:ext cx="2438400" cy="431800"/>
          </a:xfrm>
          <a:prstGeom prst="wedgeRoundRectCallout">
            <a:avLst>
              <a:gd name="adj1" fmla="val -99973"/>
              <a:gd name="adj2" fmla="val 688"/>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不拘泥于传统</a:t>
            </a:r>
            <a:endParaRPr lang="zh-CN" altLang="en-US" dirty="0">
              <a:latin typeface="微软雅黑" panose="020B0503020204020204" charset="-122"/>
              <a:ea typeface="微软雅黑" panose="020B0503020204020204" charset="-122"/>
            </a:endParaRPr>
          </a:p>
        </p:txBody>
      </p:sp>
      <p:sp>
        <p:nvSpPr>
          <p:cNvPr id="66566" name="AutoShape 7"/>
          <p:cNvSpPr/>
          <p:nvPr/>
        </p:nvSpPr>
        <p:spPr>
          <a:xfrm>
            <a:off x="7515860" y="4180405"/>
            <a:ext cx="2438400" cy="431800"/>
          </a:xfrm>
          <a:prstGeom prst="wedgeRoundRectCallout">
            <a:avLst>
              <a:gd name="adj1" fmla="val -104270"/>
              <a:gd name="adj2" fmla="val 7453"/>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谦虚好学</a:t>
            </a:r>
            <a:endParaRPr lang="zh-CN" altLang="en-US" dirty="0">
              <a:latin typeface="微软雅黑" panose="020B0503020204020204" charset="-122"/>
              <a:ea typeface="微软雅黑" panose="020B0503020204020204" charset="-122"/>
            </a:endParaRPr>
          </a:p>
        </p:txBody>
      </p:sp>
      <p:sp>
        <p:nvSpPr>
          <p:cNvPr id="66567" name="AutoShape 8"/>
          <p:cNvSpPr/>
          <p:nvPr/>
        </p:nvSpPr>
        <p:spPr>
          <a:xfrm>
            <a:off x="7515860" y="4720790"/>
            <a:ext cx="2438400" cy="431800"/>
          </a:xfrm>
          <a:prstGeom prst="wedgeRoundRectCallout">
            <a:avLst>
              <a:gd name="adj1" fmla="val -101250"/>
              <a:gd name="adj2" fmla="val -3869"/>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不向命运屈服</a:t>
            </a:r>
            <a:endParaRPr lang="zh-CN" altLang="en-US" dirty="0">
              <a:latin typeface="微软雅黑" panose="020B0503020204020204" charset="-122"/>
              <a:ea typeface="微软雅黑" panose="020B0503020204020204" charset="-122"/>
            </a:endParaRPr>
          </a:p>
        </p:txBody>
      </p:sp>
      <p:sp>
        <p:nvSpPr>
          <p:cNvPr id="66568" name="AutoShape 9"/>
          <p:cNvSpPr/>
          <p:nvPr/>
        </p:nvSpPr>
        <p:spPr>
          <a:xfrm>
            <a:off x="7515860" y="5261175"/>
            <a:ext cx="2438400" cy="431800"/>
          </a:xfrm>
          <a:prstGeom prst="wedgeRoundRectCallout">
            <a:avLst>
              <a:gd name="adj1" fmla="val -92291"/>
              <a:gd name="adj2" fmla="val 3188"/>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不慕虚荣</a:t>
            </a:r>
            <a:endParaRPr lang="zh-CN" altLang="en-US" dirty="0">
              <a:latin typeface="微软雅黑" panose="020B0503020204020204" charset="-122"/>
              <a:ea typeface="微软雅黑" panose="020B0503020204020204" charset="-122"/>
            </a:endParaRPr>
          </a:p>
        </p:txBody>
      </p:sp>
      <p:sp>
        <p:nvSpPr>
          <p:cNvPr id="66569" name="AutoShape 10"/>
          <p:cNvSpPr/>
          <p:nvPr/>
        </p:nvSpPr>
        <p:spPr>
          <a:xfrm>
            <a:off x="7515860" y="5801560"/>
            <a:ext cx="2438400" cy="431800"/>
          </a:xfrm>
          <a:prstGeom prst="wedgeRoundRectCallout">
            <a:avLst>
              <a:gd name="adj1" fmla="val -99791"/>
              <a:gd name="adj2" fmla="val 1865"/>
              <a:gd name="adj3" fmla="val 16667"/>
            </a:avLst>
          </a:prstGeom>
          <a:solidFill>
            <a:srgbClr val="FFFF00"/>
          </a:solidFill>
          <a:ln w="9525">
            <a:noFill/>
          </a:ln>
        </p:spPr>
        <p:txBody>
          <a:bodyPr anchor="t"/>
          <a:p>
            <a:pPr algn="ctr"/>
            <a:r>
              <a:rPr lang="zh-CN" altLang="en-US" dirty="0">
                <a:latin typeface="微软雅黑" panose="020B0503020204020204" charset="-122"/>
                <a:ea typeface="微软雅黑" panose="020B0503020204020204" charset="-122"/>
              </a:rPr>
              <a:t>充满兴趣</a:t>
            </a:r>
            <a:endParaRPr lang="zh-CN" altLang="en-US" dirty="0">
              <a:latin typeface="微软雅黑" panose="020B0503020204020204" charset="-122"/>
              <a:ea typeface="微软雅黑" panose="020B0503020204020204" charset="-122"/>
            </a:endParaRPr>
          </a:p>
        </p:txBody>
      </p:sp>
      <p:sp>
        <p:nvSpPr>
          <p:cNvPr id="66570" name="Rectangle 11"/>
          <p:cNvSpPr/>
          <p:nvPr/>
        </p:nvSpPr>
        <p:spPr>
          <a:xfrm>
            <a:off x="2136775" y="730885"/>
            <a:ext cx="8999220" cy="914400"/>
          </a:xfrm>
          <a:prstGeom prst="rect">
            <a:avLst/>
          </a:prstGeom>
          <a:noFill/>
          <a:ln w="9525">
            <a:noFill/>
          </a:ln>
        </p:spPr>
        <p:txBody>
          <a:bodyPr anchor="t"/>
          <a:p>
            <a:pPr indent="0" algn="just" eaLnBrk="0" fontAlgn="auto" hangingPunct="0">
              <a:lnSpc>
                <a:spcPct val="100000"/>
              </a:lnSpc>
              <a:spcBef>
                <a:spcPts val="0"/>
              </a:spcBef>
            </a:pPr>
            <a:r>
              <a:rPr lang="zh-CN" altLang="en-US" sz="2800" b="1" dirty="0">
                <a:solidFill>
                  <a:schemeClr val="tx1"/>
                </a:solidFill>
                <a:uFillTx/>
                <a:latin typeface="Arial" panose="020B0604020202020204" pitchFamily="34" charset="0"/>
                <a:ea typeface="宋体" panose="02010600030101010101" pitchFamily="2" charset="-122"/>
              </a:rPr>
              <a:t>美国犹他州大学管理学院教授赫茨伯格分析几十年各行各业的创新人才，得出如下结论： </a:t>
            </a:r>
            <a:endParaRPr lang="zh-CN" altLang="en-US" sz="2800" b="1" dirty="0">
              <a:solidFill>
                <a:schemeClr val="tx1"/>
              </a:solidFill>
              <a:uFillTx/>
              <a:latin typeface="Arial" panose="020B0604020202020204" pitchFamily="34" charset="0"/>
              <a:ea typeface="宋体" panose="02010600030101010101" pitchFamily="2" charset="-122"/>
            </a:endParaRPr>
          </a:p>
        </p:txBody>
      </p:sp>
      <p:sp>
        <p:nvSpPr>
          <p:cNvPr id="66562" name="Rectangle 3"/>
          <p:cNvSpPr>
            <a:spLocks noGrp="1"/>
          </p:cNvSpPr>
          <p:nvPr/>
        </p:nvSpPr>
        <p:spPr>
          <a:xfrm>
            <a:off x="3217545" y="2483485"/>
            <a:ext cx="3657600" cy="3741420"/>
          </a:xfrm>
          <a:prstGeom prst="rect">
            <a:avLst/>
          </a:prstGeom>
          <a:noFill/>
          <a:ln>
            <a:noFill/>
          </a:ln>
        </p:spPr>
        <p:txBody>
          <a:bodyPr vert="horz" wrap="square" lIns="91440" tIns="45720" rIns="91440" bIns="45720" rtlCol="0" anchor="ctr" anchorCtr="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智商高，但并非天才；</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善出难题，不谋权威；</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标新立异，不循陈规；</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敢认不知，善求答案；</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积极解忧，不信天命；</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清新寡欲，以工作为乐；</a:t>
            </a:r>
            <a:endParaRPr lang="zh-CN" altLang="en-US" sz="2400" kern="1200" dirty="0">
              <a:latin typeface="+mn-lt"/>
              <a:ea typeface="楷体_GB2312" panose="02010609030101010101" pitchFamily="49" charset="-122"/>
              <a:cs typeface="+mn-cs"/>
            </a:endParaRPr>
          </a:p>
          <a:p>
            <a:pPr defTabSz="685800">
              <a:lnSpc>
                <a:spcPct val="150000"/>
              </a:lnSpc>
              <a:spcBef>
                <a:spcPts val="0"/>
              </a:spcBef>
              <a:spcAft>
                <a:spcPts val="0"/>
              </a:spcAft>
              <a:buNone/>
            </a:pPr>
            <a:r>
              <a:rPr lang="zh-CN" altLang="en-US" sz="2400" kern="1200" dirty="0">
                <a:latin typeface="+mn-lt"/>
                <a:ea typeface="楷体_GB2312" panose="02010609030101010101" pitchFamily="49" charset="-122"/>
                <a:cs typeface="+mn-cs"/>
              </a:rPr>
              <a:t>才思敏捷，激情迸发。</a:t>
            </a:r>
            <a:endParaRPr lang="zh-CN" altLang="en-US" sz="2400" kern="1200" dirty="0">
              <a:latin typeface="+mn-lt"/>
              <a:ea typeface="楷体_GB2312" panose="02010609030101010101" pitchFamily="49"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图文框 6"/>
          <p:cNvSpPr/>
          <p:nvPr>
            <p:custDataLst>
              <p:tags r:id="rId1"/>
            </p:custDataLst>
          </p:nvPr>
        </p:nvSpPr>
        <p:spPr>
          <a:xfrm>
            <a:off x="457204" y="457204"/>
            <a:ext cx="11277690" cy="5943648"/>
          </a:xfrm>
          <a:prstGeom prst="frame">
            <a:avLst>
              <a:gd name="adj1" fmla="val 1004"/>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2"/>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rgbClr val="FCD9BD">
              <a:alpha val="48000"/>
            </a:srgb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9" name="任意多边形: 形状 19"/>
          <p:cNvSpPr>
            <a:spLocks noChangeAspect="1"/>
          </p:cNvSpPr>
          <p:nvPr>
            <p:custDataLst>
              <p:tags r:id="rId3"/>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rgbClr val="ED796F"/>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67585" name="WordArt 5"/>
          <p:cNvSpPr>
            <a:spLocks noTextEdit="1"/>
          </p:cNvSpPr>
          <p:nvPr/>
        </p:nvSpPr>
        <p:spPr>
          <a:xfrm>
            <a:off x="2259330" y="1913255"/>
            <a:ext cx="7673340" cy="1407795"/>
          </a:xfrm>
          <a:prstGeom prst="rect">
            <a:avLst/>
          </a:prstGeom>
        </p:spPr>
        <p:txBody>
          <a:bodyPr wrap="none" fromWordArt="1">
            <a:prstTxWarp prst="textPlain">
              <a:avLst>
                <a:gd name="adj" fmla="val 47922"/>
              </a:avLst>
            </a:prstTxWarp>
            <a:normAutofit/>
          </a:bodyPr>
          <a:p>
            <a:pPr algn="ctr"/>
            <a:r>
              <a:rPr lang="zh-CN" altLang="en-US" sz="3600" b="1">
                <a:ln w="9525" cap="flat" cmpd="sng">
                  <a:solidFill>
                    <a:srgbClr val="008000"/>
                  </a:solidFill>
                  <a:prstDash val="solid"/>
                  <a:round/>
                  <a:headEnd type="none" w="med" len="med"/>
                  <a:tailEnd type="none" w="med" len="med"/>
                </a:ln>
                <a:solidFill>
                  <a:srgbClr val="FF6600"/>
                </a:solidFill>
                <a:effectLst>
                  <a:outerShdw dist="533400" dir="14049730" sx="110000" sy="110000" algn="tl" rotWithShape="0">
                    <a:srgbClr val="C7DFD3">
                      <a:alpha val="79999"/>
                    </a:srgbClr>
                  </a:outerShdw>
                </a:effectLst>
                <a:uFillTx/>
                <a:latin typeface="微软雅黑" panose="020B0503020204020204" charset="-122"/>
                <a:ea typeface="微软雅黑" panose="020B0503020204020204" charset="-122"/>
                <a:cs typeface="微软雅黑" panose="020B0503020204020204" charset="-122"/>
              </a:rPr>
              <a:t>创造性能不能“教”？</a:t>
            </a:r>
            <a:endParaRPr lang="zh-CN" altLang="en-US" sz="3600" b="1">
              <a:ln w="9525" cap="flat" cmpd="sng">
                <a:solidFill>
                  <a:srgbClr val="008000"/>
                </a:solidFill>
                <a:prstDash val="solid"/>
                <a:round/>
                <a:headEnd type="none" w="med" len="med"/>
                <a:tailEnd type="none" w="med" len="med"/>
              </a:ln>
              <a:solidFill>
                <a:srgbClr val="FF6600"/>
              </a:solidFill>
              <a:effectLst>
                <a:outerShdw dist="533400" dir="14049730" sx="110000" sy="110000" algn="tl" rotWithShape="0">
                  <a:srgbClr val="C7DFD3">
                    <a:alpha val="79999"/>
                  </a:srgbClr>
                </a:outerShdw>
              </a:effectLst>
              <a:uFillTx/>
              <a:latin typeface="微软雅黑" panose="020B0503020204020204" charset="-122"/>
              <a:ea typeface="微软雅黑" panose="020B0503020204020204" charset="-122"/>
              <a:cs typeface="微软雅黑" panose="020B0503020204020204" charset="-122"/>
            </a:endParaRPr>
          </a:p>
        </p:txBody>
      </p:sp>
      <p:sp>
        <p:nvSpPr>
          <p:cNvPr id="200707" name="WordArt 7"/>
          <p:cNvSpPr>
            <a:spLocks noTextEdit="1"/>
          </p:cNvSpPr>
          <p:nvPr/>
        </p:nvSpPr>
        <p:spPr>
          <a:xfrm>
            <a:off x="1850390" y="3890645"/>
            <a:ext cx="8491220" cy="1658620"/>
          </a:xfrm>
          <a:prstGeom prst="rect">
            <a:avLst/>
          </a:prstGeom>
        </p:spPr>
        <p:txBody>
          <a:bodyPr wrap="none" fromWordArt="1">
            <a:prstTxWarp prst="textSlantUp">
              <a:avLst>
                <a:gd name="adj" fmla="val 25612"/>
              </a:avLst>
            </a:prstTxWarp>
            <a:normAutofit/>
          </a:bodyPr>
          <a:p>
            <a:pPr algn="ctr"/>
            <a:r>
              <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微软简老宋" charset="0"/>
                <a:ea typeface="微软简老宋" charset="0"/>
                <a:cs typeface="微软简老宋" charset="0"/>
              </a:rPr>
              <a:t>创作性不能“教”，只能培养！</a:t>
            </a:r>
            <a:endPar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微软简老宋" charset="0"/>
              <a:ea typeface="微软简老宋" charset="0"/>
              <a:cs typeface="微软简老宋"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0707"/>
                                        </p:tgtEl>
                                        <p:attrNameLst>
                                          <p:attrName>style.visibility</p:attrName>
                                        </p:attrNameLst>
                                      </p:cBhvr>
                                      <p:to>
                                        <p:strVal val="visible"/>
                                      </p:to>
                                    </p:set>
                                    <p:anim calcmode="lin" valueType="num">
                                      <p:cBhvr>
                                        <p:cTn id="7" dur="500" fill="hold"/>
                                        <p:tgtEl>
                                          <p:spTgt spid="200707"/>
                                        </p:tgtEl>
                                        <p:attrNameLst>
                                          <p:attrName>ppt_x</p:attrName>
                                        </p:attrNameLst>
                                      </p:cBhvr>
                                      <p:tavLst>
                                        <p:tav tm="0">
                                          <p:val>
                                            <p:strVal val="#ppt_x"/>
                                          </p:val>
                                        </p:tav>
                                        <p:tav tm="100000">
                                          <p:val>
                                            <p:strVal val="#ppt_x"/>
                                          </p:val>
                                        </p:tav>
                                      </p:tavLst>
                                    </p:anim>
                                    <p:anim calcmode="lin" valueType="num">
                                      <p:cBhvr>
                                        <p:cTn id="8" dur="500" fill="hold"/>
                                        <p:tgtEl>
                                          <p:spTgt spid="2007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01470" y="749123"/>
            <a:ext cx="4072890" cy="583565"/>
          </a:xfrm>
          <a:prstGeom prst="rect">
            <a:avLst/>
          </a:prstGeom>
          <a:noFill/>
          <a:effectLst/>
        </p:spPr>
        <p:txBody>
          <a:bodyPr wrap="square" rtlCol="0" anchor="ctr" anchorCtr="0">
            <a:spAutoFit/>
          </a:bodyPr>
          <a:p>
            <a:pPr>
              <a:lnSpc>
                <a:spcPct val="10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知识与创造力的关系</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40354" y="66824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87902" y="164083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任意多边形 58"/>
          <p:cNvSpPr/>
          <p:nvPr>
            <p:custDataLst>
              <p:tags r:id="rId4"/>
            </p:custDataLst>
          </p:nvPr>
        </p:nvSpPr>
        <p:spPr bwMode="auto">
          <a:xfrm>
            <a:off x="5960508" y="3587433"/>
            <a:ext cx="2105025" cy="53657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E1448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 name="任意多边形 14"/>
          <p:cNvSpPr/>
          <p:nvPr>
            <p:custDataLst>
              <p:tags r:id="rId5"/>
            </p:custDataLst>
          </p:nvPr>
        </p:nvSpPr>
        <p:spPr bwMode="auto">
          <a:xfrm>
            <a:off x="6179583" y="2660333"/>
            <a:ext cx="85725" cy="392430"/>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 name="任意多边形 15"/>
          <p:cNvSpPr/>
          <p:nvPr>
            <p:custDataLst>
              <p:tags r:id="rId6"/>
            </p:custDataLst>
          </p:nvPr>
        </p:nvSpPr>
        <p:spPr bwMode="auto">
          <a:xfrm>
            <a:off x="6306583" y="2787333"/>
            <a:ext cx="85725" cy="392430"/>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 name="任意多边形 16"/>
          <p:cNvSpPr/>
          <p:nvPr>
            <p:custDataLst>
              <p:tags r:id="rId7"/>
            </p:custDataLst>
          </p:nvPr>
        </p:nvSpPr>
        <p:spPr bwMode="auto">
          <a:xfrm>
            <a:off x="5350908" y="259048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 name="任意多边形 17"/>
          <p:cNvSpPr/>
          <p:nvPr>
            <p:custDataLst>
              <p:tags r:id="rId8"/>
            </p:custDataLst>
          </p:nvPr>
        </p:nvSpPr>
        <p:spPr bwMode="auto">
          <a:xfrm>
            <a:off x="5477908" y="271748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 name="任意多边形 18"/>
          <p:cNvSpPr/>
          <p:nvPr>
            <p:custDataLst>
              <p:tags r:id="rId9"/>
            </p:custDataLst>
          </p:nvPr>
        </p:nvSpPr>
        <p:spPr bwMode="auto">
          <a:xfrm>
            <a:off x="5620783" y="2644458"/>
            <a:ext cx="212725" cy="211455"/>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 name="任意多边形 19"/>
          <p:cNvSpPr/>
          <p:nvPr>
            <p:custDataLst>
              <p:tags r:id="rId10"/>
            </p:custDataLst>
          </p:nvPr>
        </p:nvSpPr>
        <p:spPr bwMode="auto">
          <a:xfrm>
            <a:off x="5350908" y="285527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 name="任意多边形 20"/>
          <p:cNvSpPr/>
          <p:nvPr>
            <p:custDataLst>
              <p:tags r:id="rId11"/>
            </p:custDataLst>
          </p:nvPr>
        </p:nvSpPr>
        <p:spPr bwMode="auto">
          <a:xfrm>
            <a:off x="5477908" y="298227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任意多边形 21"/>
          <p:cNvSpPr/>
          <p:nvPr>
            <p:custDataLst>
              <p:tags r:id="rId12"/>
            </p:custDataLst>
          </p:nvPr>
        </p:nvSpPr>
        <p:spPr bwMode="auto">
          <a:xfrm>
            <a:off x="5717938" y="2950528"/>
            <a:ext cx="281305" cy="17145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 name="任意多边形 22"/>
          <p:cNvSpPr/>
          <p:nvPr>
            <p:custDataLst>
              <p:tags r:id="rId13"/>
            </p:custDataLst>
          </p:nvPr>
        </p:nvSpPr>
        <p:spPr bwMode="auto">
          <a:xfrm>
            <a:off x="6179583" y="4660583"/>
            <a:ext cx="85725" cy="393700"/>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 name="任意多边形 23"/>
          <p:cNvSpPr/>
          <p:nvPr>
            <p:custDataLst>
              <p:tags r:id="rId14"/>
            </p:custDataLst>
          </p:nvPr>
        </p:nvSpPr>
        <p:spPr bwMode="auto">
          <a:xfrm>
            <a:off x="6179583" y="4660583"/>
            <a:ext cx="85725" cy="39052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4" name="任意多边形 24"/>
          <p:cNvSpPr/>
          <p:nvPr>
            <p:custDataLst>
              <p:tags r:id="rId15"/>
            </p:custDataLst>
          </p:nvPr>
        </p:nvSpPr>
        <p:spPr bwMode="auto">
          <a:xfrm>
            <a:off x="5350908" y="458882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25"/>
          <p:cNvSpPr/>
          <p:nvPr>
            <p:custDataLst>
              <p:tags r:id="rId16"/>
            </p:custDataLst>
          </p:nvPr>
        </p:nvSpPr>
        <p:spPr bwMode="auto">
          <a:xfrm>
            <a:off x="5477908" y="471582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26"/>
          <p:cNvSpPr/>
          <p:nvPr>
            <p:custDataLst>
              <p:tags r:id="rId17"/>
            </p:custDataLst>
          </p:nvPr>
        </p:nvSpPr>
        <p:spPr bwMode="auto">
          <a:xfrm>
            <a:off x="5620783" y="4645978"/>
            <a:ext cx="212725" cy="20955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任意多边形 27"/>
          <p:cNvSpPr/>
          <p:nvPr>
            <p:custDataLst>
              <p:tags r:id="rId18"/>
            </p:custDataLst>
          </p:nvPr>
        </p:nvSpPr>
        <p:spPr bwMode="auto">
          <a:xfrm>
            <a:off x="5350908" y="485552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8"/>
          <p:cNvSpPr/>
          <p:nvPr>
            <p:custDataLst>
              <p:tags r:id="rId19"/>
            </p:custDataLst>
          </p:nvPr>
        </p:nvSpPr>
        <p:spPr bwMode="auto">
          <a:xfrm>
            <a:off x="5477908" y="498252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9"/>
          <p:cNvSpPr/>
          <p:nvPr>
            <p:custDataLst>
              <p:tags r:id="rId20"/>
            </p:custDataLst>
          </p:nvPr>
        </p:nvSpPr>
        <p:spPr bwMode="auto">
          <a:xfrm>
            <a:off x="5717938" y="4955858"/>
            <a:ext cx="281305" cy="17018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34"/>
          <p:cNvSpPr/>
          <p:nvPr>
            <p:custDataLst>
              <p:tags r:id="rId21"/>
            </p:custDataLst>
          </p:nvPr>
        </p:nvSpPr>
        <p:spPr bwMode="auto">
          <a:xfrm>
            <a:off x="6605033" y="358743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35"/>
          <p:cNvSpPr/>
          <p:nvPr>
            <p:custDataLst>
              <p:tags r:id="rId22"/>
            </p:custDataLst>
          </p:nvPr>
        </p:nvSpPr>
        <p:spPr bwMode="auto">
          <a:xfrm>
            <a:off x="6732033" y="371443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任意多边形 36"/>
          <p:cNvSpPr/>
          <p:nvPr>
            <p:custDataLst>
              <p:tags r:id="rId23"/>
            </p:custDataLst>
          </p:nvPr>
        </p:nvSpPr>
        <p:spPr bwMode="auto">
          <a:xfrm>
            <a:off x="6392308" y="3644583"/>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37"/>
          <p:cNvSpPr/>
          <p:nvPr>
            <p:custDataLst>
              <p:tags r:id="rId24"/>
            </p:custDataLst>
          </p:nvPr>
        </p:nvSpPr>
        <p:spPr bwMode="auto">
          <a:xfrm>
            <a:off x="6605033" y="385730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38"/>
          <p:cNvSpPr/>
          <p:nvPr>
            <p:custDataLst>
              <p:tags r:id="rId25"/>
            </p:custDataLst>
          </p:nvPr>
        </p:nvSpPr>
        <p:spPr bwMode="auto">
          <a:xfrm>
            <a:off x="6732033" y="398430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任意多边形 39"/>
          <p:cNvSpPr/>
          <p:nvPr>
            <p:custDataLst>
              <p:tags r:id="rId26"/>
            </p:custDataLst>
          </p:nvPr>
        </p:nvSpPr>
        <p:spPr bwMode="auto">
          <a:xfrm>
            <a:off x="6227208" y="3952558"/>
            <a:ext cx="284480" cy="17145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2" name="任意多边形 64"/>
          <p:cNvSpPr/>
          <p:nvPr>
            <p:custDataLst>
              <p:tags r:id="rId27"/>
            </p:custDataLst>
          </p:nvPr>
        </p:nvSpPr>
        <p:spPr bwMode="auto">
          <a:xfrm>
            <a:off x="4160283" y="4588828"/>
            <a:ext cx="2105025" cy="53657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A84FA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3" name="任意多边形 65"/>
          <p:cNvSpPr/>
          <p:nvPr>
            <p:custDataLst>
              <p:tags r:id="rId28"/>
            </p:custDataLst>
          </p:nvPr>
        </p:nvSpPr>
        <p:spPr bwMode="auto">
          <a:xfrm>
            <a:off x="5168663" y="4028758"/>
            <a:ext cx="1097280" cy="1656080"/>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A84FA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4" name="任意多边形 66"/>
          <p:cNvSpPr/>
          <p:nvPr>
            <p:custDataLst>
              <p:tags r:id="rId29"/>
            </p:custDataLst>
          </p:nvPr>
        </p:nvSpPr>
        <p:spPr bwMode="auto">
          <a:xfrm>
            <a:off x="5620783" y="4588828"/>
            <a:ext cx="644525" cy="536575"/>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A84FAE">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5" name="任意多边形 67"/>
          <p:cNvSpPr/>
          <p:nvPr>
            <p:custDataLst>
              <p:tags r:id="rId30"/>
            </p:custDataLst>
          </p:nvPr>
        </p:nvSpPr>
        <p:spPr bwMode="auto">
          <a:xfrm>
            <a:off x="5350908" y="4588828"/>
            <a:ext cx="647700" cy="26670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A84FA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6" name="任意多边形 68"/>
          <p:cNvSpPr/>
          <p:nvPr>
            <p:custDataLst>
              <p:tags r:id="rId31"/>
            </p:custDataLst>
          </p:nvPr>
        </p:nvSpPr>
        <p:spPr bwMode="auto">
          <a:xfrm>
            <a:off x="5350908" y="4855528"/>
            <a:ext cx="647700" cy="26987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A84FA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7" name="任意多边形 69"/>
          <p:cNvSpPr/>
          <p:nvPr>
            <p:custDataLst>
              <p:tags r:id="rId32"/>
            </p:custDataLst>
          </p:nvPr>
        </p:nvSpPr>
        <p:spPr>
          <a:xfrm>
            <a:off x="5872243" y="469677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49" name="任意多边形 59"/>
          <p:cNvSpPr/>
          <p:nvPr>
            <p:custDataLst>
              <p:tags r:id="rId33"/>
            </p:custDataLst>
          </p:nvPr>
        </p:nvSpPr>
        <p:spPr bwMode="auto">
          <a:xfrm>
            <a:off x="5960508" y="3028633"/>
            <a:ext cx="1097280" cy="1659255"/>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E1448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0" name="任意多边形 60"/>
          <p:cNvSpPr/>
          <p:nvPr>
            <p:custDataLst>
              <p:tags r:id="rId34"/>
            </p:custDataLst>
          </p:nvPr>
        </p:nvSpPr>
        <p:spPr bwMode="auto">
          <a:xfrm>
            <a:off x="5960508" y="3587433"/>
            <a:ext cx="644525" cy="536575"/>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E1448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1" name="任意多边形 61"/>
          <p:cNvSpPr/>
          <p:nvPr>
            <p:custDataLst>
              <p:tags r:id="rId35"/>
            </p:custDataLst>
          </p:nvPr>
        </p:nvSpPr>
        <p:spPr bwMode="auto">
          <a:xfrm>
            <a:off x="6227208" y="3587433"/>
            <a:ext cx="647700" cy="26987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E1448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2" name="任意多边形 62"/>
          <p:cNvSpPr/>
          <p:nvPr>
            <p:custDataLst>
              <p:tags r:id="rId36"/>
            </p:custDataLst>
          </p:nvPr>
        </p:nvSpPr>
        <p:spPr bwMode="auto">
          <a:xfrm>
            <a:off x="6227208" y="3857308"/>
            <a:ext cx="647700" cy="266700"/>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E1448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任意多边形 63"/>
          <p:cNvSpPr/>
          <p:nvPr>
            <p:custDataLst>
              <p:tags r:id="rId37"/>
            </p:custDataLst>
          </p:nvPr>
        </p:nvSpPr>
        <p:spPr>
          <a:xfrm>
            <a:off x="6081158" y="372014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54" name="任意多边形 52"/>
          <p:cNvSpPr/>
          <p:nvPr>
            <p:custDataLst>
              <p:tags r:id="rId38"/>
            </p:custDataLst>
          </p:nvPr>
        </p:nvSpPr>
        <p:spPr bwMode="auto">
          <a:xfrm>
            <a:off x="4160283" y="2590483"/>
            <a:ext cx="2105025" cy="53213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FC4653"/>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5" name="任意多边形 53"/>
          <p:cNvSpPr/>
          <p:nvPr>
            <p:custDataLst>
              <p:tags r:id="rId39"/>
            </p:custDataLst>
          </p:nvPr>
        </p:nvSpPr>
        <p:spPr bwMode="auto">
          <a:xfrm>
            <a:off x="5168663" y="2026603"/>
            <a:ext cx="1097280" cy="1659255"/>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FC4653"/>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6" name="任意多边形 54"/>
          <p:cNvSpPr/>
          <p:nvPr>
            <p:custDataLst>
              <p:tags r:id="rId40"/>
            </p:custDataLst>
          </p:nvPr>
        </p:nvSpPr>
        <p:spPr bwMode="auto">
          <a:xfrm>
            <a:off x="5620783" y="2590483"/>
            <a:ext cx="644525" cy="53213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FC4653">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7" name="任意多边形 55"/>
          <p:cNvSpPr/>
          <p:nvPr>
            <p:custDataLst>
              <p:tags r:id="rId41"/>
            </p:custDataLst>
          </p:nvPr>
        </p:nvSpPr>
        <p:spPr bwMode="auto">
          <a:xfrm>
            <a:off x="5350908" y="2590483"/>
            <a:ext cx="647700" cy="26543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FC4653">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8" name="任意多边形 56"/>
          <p:cNvSpPr/>
          <p:nvPr>
            <p:custDataLst>
              <p:tags r:id="rId42"/>
            </p:custDataLst>
          </p:nvPr>
        </p:nvSpPr>
        <p:spPr bwMode="auto">
          <a:xfrm>
            <a:off x="5350908" y="2855278"/>
            <a:ext cx="647700" cy="266700"/>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FC4653">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9" name="任意多边形 57"/>
          <p:cNvSpPr/>
          <p:nvPr>
            <p:custDataLst>
              <p:tags r:id="rId43"/>
            </p:custDataLst>
          </p:nvPr>
        </p:nvSpPr>
        <p:spPr>
          <a:xfrm>
            <a:off x="5872243" y="271430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0" name="文本框 59"/>
          <p:cNvSpPr txBox="1"/>
          <p:nvPr>
            <p:custDataLst>
              <p:tags r:id="rId44"/>
            </p:custDataLst>
          </p:nvPr>
        </p:nvSpPr>
        <p:spPr>
          <a:xfrm>
            <a:off x="8078470" y="3215640"/>
            <a:ext cx="3386455" cy="422275"/>
          </a:xfrm>
          <a:prstGeom prst="rect">
            <a:avLst/>
          </a:prstGeom>
          <a:noFill/>
        </p:spPr>
        <p:txBody>
          <a:bodyPr wrap="square" lIns="90000" tIns="46800" rIns="90000" bIns="0" anchor="b" anchorCtr="0">
            <a:noAutofit/>
          </a:bodyPr>
          <a:p>
            <a:pPr fontAlgn="auto">
              <a:lnSpc>
                <a:spcPct val="120000"/>
              </a:lnSpc>
            </a:pPr>
            <a:r>
              <a:rPr lang="zh-CN" altLang="en-US" b="1" spc="300">
                <a:solidFill>
                  <a:srgbClr val="E1448B"/>
                </a:solidFill>
                <a:latin typeface="微软雅黑" panose="020B0503020204020204" charset="-122"/>
                <a:ea typeface="微软雅黑" panose="020B0503020204020204" charset="-122"/>
                <a:cs typeface="+mn-ea"/>
              </a:rPr>
              <a:t>第二种观点是创造性与知识存在负相关。</a:t>
            </a:r>
            <a:endParaRPr lang="zh-CN" altLang="en-US" b="1" spc="300">
              <a:solidFill>
                <a:srgbClr val="E1448B"/>
              </a:solidFill>
              <a:latin typeface="微软雅黑" panose="020B0503020204020204" charset="-122"/>
              <a:ea typeface="微软雅黑" panose="020B0503020204020204" charset="-122"/>
              <a:cs typeface="+mn-ea"/>
            </a:endParaRPr>
          </a:p>
        </p:txBody>
      </p:sp>
      <p:sp>
        <p:nvSpPr>
          <p:cNvPr id="61" name="矩形 60"/>
          <p:cNvSpPr/>
          <p:nvPr>
            <p:custDataLst>
              <p:tags r:id="rId45"/>
            </p:custDataLst>
          </p:nvPr>
        </p:nvSpPr>
        <p:spPr>
          <a:xfrm>
            <a:off x="8078470" y="3679190"/>
            <a:ext cx="3386455" cy="2140585"/>
          </a:xfrm>
          <a:prstGeom prst="rect">
            <a:avLst/>
          </a:prstGeom>
        </p:spPr>
        <p:txBody>
          <a:bodyPr wrap="square" lIns="90000" tIns="0" rIns="90000" bIns="46800" anchor="t" anchorCtr="0">
            <a:noAutofit/>
          </a:bodyPr>
          <a:p>
            <a:pPr algn="just" fontAlgn="auto">
              <a:lnSpc>
                <a:spcPct val="120000"/>
              </a:lnSpc>
            </a:pPr>
            <a:r>
              <a:rPr lang="zh-CN" altLang="en-US" sz="1400">
                <a:solidFill>
                  <a:sysClr val="windowText" lastClr="000000"/>
                </a:solidFill>
                <a:uFillTx/>
                <a:latin typeface="微软雅黑" panose="020B0503020204020204" charset="-122"/>
                <a:ea typeface="微软雅黑" panose="020B0503020204020204" charset="-122"/>
              </a:rPr>
              <a:t>这种观点主张人们有现成方法去解决问题时，即在知识充足的情况下，很少去动脑筋，思考新的解决问题的方法。只有在没有现成的方法解决问题时，即在知识经验不足的情况下，才产生出新的解决问题的策略和可能性，创造性在这种情况下才发挥作用。</a:t>
            </a:r>
            <a:endParaRPr lang="zh-CN" altLang="en-US" sz="1400">
              <a:solidFill>
                <a:sysClr val="windowText" lastClr="000000"/>
              </a:solidFill>
              <a:uFillTx/>
              <a:latin typeface="微软雅黑" panose="020B0503020204020204" charset="-122"/>
              <a:ea typeface="微软雅黑" panose="020B0503020204020204" charset="-122"/>
            </a:endParaRPr>
          </a:p>
        </p:txBody>
      </p:sp>
      <p:sp>
        <p:nvSpPr>
          <p:cNvPr id="64" name="文本框 63"/>
          <p:cNvSpPr txBox="1"/>
          <p:nvPr>
            <p:custDataLst>
              <p:tags r:id="rId46"/>
            </p:custDataLst>
          </p:nvPr>
        </p:nvSpPr>
        <p:spPr>
          <a:xfrm>
            <a:off x="727075" y="1845310"/>
            <a:ext cx="3406775" cy="422275"/>
          </a:xfrm>
          <a:prstGeom prst="rect">
            <a:avLst/>
          </a:prstGeom>
          <a:noFill/>
        </p:spPr>
        <p:txBody>
          <a:bodyPr wrap="square" lIns="90000" tIns="46800" rIns="90000" bIns="0" anchor="b" anchorCtr="0">
            <a:noAutofit/>
          </a:bodyPr>
          <a:p>
            <a:pPr algn="r" fontAlgn="auto">
              <a:lnSpc>
                <a:spcPct val="120000"/>
              </a:lnSpc>
            </a:pPr>
            <a:r>
              <a:rPr lang="zh-CN" altLang="en-US" b="1" spc="300">
                <a:solidFill>
                  <a:srgbClr val="FC4653"/>
                </a:solidFill>
                <a:latin typeface="微软雅黑" panose="020B0503020204020204" charset="-122"/>
                <a:ea typeface="微软雅黑" panose="020B0503020204020204" charset="-122"/>
                <a:cs typeface="+mn-ea"/>
              </a:rPr>
              <a:t>第一种观点是创造性与知识之间存在正相关。</a:t>
            </a:r>
            <a:endParaRPr lang="zh-CN" altLang="en-US" b="1" spc="300">
              <a:solidFill>
                <a:srgbClr val="FC4653"/>
              </a:solidFill>
              <a:latin typeface="微软雅黑" panose="020B0503020204020204" charset="-122"/>
              <a:ea typeface="微软雅黑" panose="020B0503020204020204" charset="-122"/>
              <a:cs typeface="+mn-ea"/>
            </a:endParaRPr>
          </a:p>
        </p:txBody>
      </p:sp>
      <p:sp>
        <p:nvSpPr>
          <p:cNvPr id="65" name="矩形 64"/>
          <p:cNvSpPr/>
          <p:nvPr>
            <p:custDataLst>
              <p:tags r:id="rId47"/>
            </p:custDataLst>
          </p:nvPr>
        </p:nvSpPr>
        <p:spPr>
          <a:xfrm>
            <a:off x="727075" y="2308860"/>
            <a:ext cx="3406775" cy="1800225"/>
          </a:xfrm>
          <a:prstGeom prst="rect">
            <a:avLst/>
          </a:prstGeom>
        </p:spPr>
        <p:txBody>
          <a:bodyPr wrap="square" lIns="90000" tIns="0" rIns="90000" bIns="46800" anchor="t" anchorCtr="0">
            <a:noAutofit/>
          </a:bodyPr>
          <a:p>
            <a:pPr algn="r" fontAlgn="auto">
              <a:lnSpc>
                <a:spcPct val="120000"/>
              </a:lnSpc>
            </a:pPr>
            <a:r>
              <a:rPr lang="zh-CN" altLang="en-US" sz="1400" kern="0">
                <a:solidFill>
                  <a:sysClr val="windowText" lastClr="000000"/>
                </a:solidFill>
                <a:uFillTx/>
                <a:latin typeface="微软雅黑" panose="020B0503020204020204" charset="-122"/>
                <a:ea typeface="微软雅黑" panose="020B0503020204020204" charset="-122"/>
              </a:rPr>
              <a:t>这种观点主张知识是人类生活和实践经验的总结，任何发明、发现都是建立在一定的知识经验基础上。创造实际上是知识在较深层次上的重新组合。没有知识，无所谓创造。一方面，知识越丰富，创造性越高；另一方面，创造性高的人，有利于掌握知识。</a:t>
            </a:r>
            <a:endParaRPr lang="zh-CN" altLang="en-US" sz="1400" kern="0">
              <a:solidFill>
                <a:sysClr val="windowText" lastClr="000000"/>
              </a:solidFill>
              <a:uFillTx/>
              <a:latin typeface="微软雅黑" panose="020B0503020204020204" charset="-122"/>
              <a:ea typeface="微软雅黑" panose="020B0503020204020204" charset="-122"/>
            </a:endParaRPr>
          </a:p>
        </p:txBody>
      </p:sp>
      <p:sp>
        <p:nvSpPr>
          <p:cNvPr id="66" name="文本框 65"/>
          <p:cNvSpPr txBox="1"/>
          <p:nvPr>
            <p:custDataLst>
              <p:tags r:id="rId48"/>
            </p:custDataLst>
          </p:nvPr>
        </p:nvSpPr>
        <p:spPr>
          <a:xfrm>
            <a:off x="727075" y="4375150"/>
            <a:ext cx="3406775" cy="422275"/>
          </a:xfrm>
          <a:prstGeom prst="rect">
            <a:avLst/>
          </a:prstGeom>
          <a:noFill/>
        </p:spPr>
        <p:txBody>
          <a:bodyPr wrap="square" lIns="90000" tIns="46800" rIns="90000" bIns="0" anchor="b" anchorCtr="0">
            <a:noAutofit/>
          </a:bodyPr>
          <a:p>
            <a:pPr algn="r" fontAlgn="auto">
              <a:lnSpc>
                <a:spcPct val="120000"/>
              </a:lnSpc>
            </a:pPr>
            <a:r>
              <a:rPr lang="zh-CN" altLang="en-US" b="1" spc="300">
                <a:solidFill>
                  <a:srgbClr val="A84FAE"/>
                </a:solidFill>
                <a:latin typeface="微软雅黑" panose="020B0503020204020204" charset="-122"/>
                <a:ea typeface="微软雅黑" panose="020B0503020204020204" charset="-122"/>
                <a:cs typeface="+mn-ea"/>
              </a:rPr>
              <a:t>第三种观点是创造性与知识存在矛盾关系。</a:t>
            </a:r>
            <a:endParaRPr lang="zh-CN" altLang="en-US" b="1" spc="300">
              <a:solidFill>
                <a:srgbClr val="A84FAE"/>
              </a:solidFill>
              <a:latin typeface="微软雅黑" panose="020B0503020204020204" charset="-122"/>
              <a:ea typeface="微软雅黑" panose="020B0503020204020204" charset="-122"/>
              <a:cs typeface="+mn-ea"/>
            </a:endParaRPr>
          </a:p>
        </p:txBody>
      </p:sp>
      <p:sp>
        <p:nvSpPr>
          <p:cNvPr id="67" name="矩形 66"/>
          <p:cNvSpPr/>
          <p:nvPr>
            <p:custDataLst>
              <p:tags r:id="rId49"/>
            </p:custDataLst>
          </p:nvPr>
        </p:nvSpPr>
        <p:spPr>
          <a:xfrm>
            <a:off x="727075" y="4838700"/>
            <a:ext cx="3406775" cy="1508125"/>
          </a:xfrm>
          <a:prstGeom prst="rect">
            <a:avLst/>
          </a:prstGeom>
        </p:spPr>
        <p:txBody>
          <a:bodyPr wrap="square" lIns="90000" tIns="0" rIns="90000" bIns="46800" anchor="t" anchorCtr="0">
            <a:noAutofit/>
          </a:bodyPr>
          <a:p>
            <a:pPr algn="r" fontAlgn="auto">
              <a:lnSpc>
                <a:spcPct val="120000"/>
              </a:lnSpc>
            </a:pPr>
            <a:r>
              <a:rPr lang="zh-CN" altLang="en-US" sz="1400">
                <a:solidFill>
                  <a:sysClr val="windowText" lastClr="000000"/>
                </a:solidFill>
                <a:uFillTx/>
                <a:latin typeface="微软雅黑" panose="020B0503020204020204" charset="-122"/>
                <a:ea typeface="微软雅黑" panose="020B0503020204020204" charset="-122"/>
              </a:rPr>
              <a:t>这种关系主张，一方面一个人已有的知识越多，他在问题解决过程中，越有可能产生出新的创见，表现出较高的创造性。另一方面，一个人已获得的知识越多，又可能经常会用一种固定的方法解决所遇到的问题，从而表现出较低的创造性。</a:t>
            </a:r>
            <a:endParaRPr lang="zh-CN" altLang="en-US" sz="1400">
              <a:solidFill>
                <a:sysClr val="windowText" lastClr="000000"/>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01470" y="749123"/>
            <a:ext cx="4072890" cy="583565"/>
          </a:xfrm>
          <a:prstGeom prst="rect">
            <a:avLst/>
          </a:prstGeom>
          <a:noFill/>
          <a:effectLst/>
        </p:spPr>
        <p:txBody>
          <a:bodyPr wrap="square" rtlCol="0" anchor="ctr" anchorCtr="0">
            <a:spAutoFit/>
          </a:bodyPr>
          <a:p>
            <a:pPr>
              <a:lnSpc>
                <a:spcPct val="10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创造性与智力的关系</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40354" y="66824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087902" y="164083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857" name="Group 14857"/>
          <p:cNvGrpSpPr/>
          <p:nvPr>
            <p:custDataLst>
              <p:tags r:id="rId4"/>
            </p:custDataLst>
          </p:nvPr>
        </p:nvGrpSpPr>
        <p:grpSpPr>
          <a:xfrm rot="0">
            <a:off x="1619885" y="1640840"/>
            <a:ext cx="3973195" cy="4156075"/>
            <a:chOff x="0" y="0"/>
            <a:chExt cx="5009165" cy="5240493"/>
          </a:xfrm>
        </p:grpSpPr>
        <p:sp>
          <p:nvSpPr>
            <p:cNvPr id="14855" name="Shape 14855"/>
            <p:cNvSpPr/>
            <p:nvPr>
              <p:custDataLst>
                <p:tags r:id="rId5"/>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6"/>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7"/>
            </p:custDataLst>
          </p:nvPr>
        </p:nvSpPr>
        <p:spPr>
          <a:xfrm flipH="1">
            <a:off x="1625600" y="1652270"/>
            <a:ext cx="1913890" cy="332232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8"/>
            </p:custDataLst>
          </p:nvPr>
        </p:nvSpPr>
        <p:spPr>
          <a:xfrm flipH="1">
            <a:off x="2225040" y="2283460"/>
            <a:ext cx="1618615" cy="280987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9"/>
            </p:custDataLst>
          </p:nvPr>
        </p:nvSpPr>
        <p:spPr>
          <a:xfrm flipH="1">
            <a:off x="2939415" y="3027680"/>
            <a:ext cx="1274445" cy="221170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10"/>
            </p:custDataLst>
          </p:nvPr>
        </p:nvSpPr>
        <p:spPr>
          <a:xfrm flipH="1">
            <a:off x="3592195" y="3709670"/>
            <a:ext cx="953135" cy="165481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11"/>
            </p:custDataLst>
          </p:nvPr>
        </p:nvSpPr>
        <p:spPr>
          <a:xfrm>
            <a:off x="2196465" y="2812415"/>
            <a:ext cx="51117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12"/>
            </p:custDataLst>
          </p:nvPr>
        </p:nvSpPr>
        <p:spPr>
          <a:xfrm>
            <a:off x="2717165" y="3277870"/>
            <a:ext cx="53594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3"/>
            </p:custDataLst>
          </p:nvPr>
        </p:nvSpPr>
        <p:spPr>
          <a:xfrm>
            <a:off x="3892550" y="4260850"/>
            <a:ext cx="53594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14"/>
            </p:custDataLst>
          </p:nvPr>
        </p:nvSpPr>
        <p:spPr>
          <a:xfrm>
            <a:off x="3295015" y="3753485"/>
            <a:ext cx="53594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2</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5" name="组合 4"/>
          <p:cNvGrpSpPr/>
          <p:nvPr>
            <p:custDataLst>
              <p:tags r:id="rId15"/>
            </p:custDataLst>
          </p:nvPr>
        </p:nvGrpSpPr>
        <p:grpSpPr>
          <a:xfrm rot="0">
            <a:off x="5356860" y="2089785"/>
            <a:ext cx="4680000" cy="765810"/>
            <a:chOff x="5395291" y="1708798"/>
            <a:chExt cx="5531431" cy="1058354"/>
          </a:xfrm>
        </p:grpSpPr>
        <p:sp>
          <p:nvSpPr>
            <p:cNvPr id="37" name="矩形 36"/>
            <p:cNvSpPr/>
            <p:nvPr>
              <p:custDataLst>
                <p:tags r:id="rId16"/>
              </p:custDataLst>
            </p:nvPr>
          </p:nvSpPr>
          <p:spPr>
            <a:xfrm>
              <a:off x="5395291" y="1708798"/>
              <a:ext cx="553143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40" name="直线连接符 39"/>
            <p:cNvCxnSpPr/>
            <p:nvPr>
              <p:custDataLst>
                <p:tags r:id="rId17"/>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grpSp>
        <p:nvGrpSpPr>
          <p:cNvPr id="56" name="组合 55"/>
          <p:cNvGrpSpPr/>
          <p:nvPr>
            <p:custDataLst>
              <p:tags r:id="rId18"/>
            </p:custDataLst>
          </p:nvPr>
        </p:nvGrpSpPr>
        <p:grpSpPr>
          <a:xfrm rot="0">
            <a:off x="5701030" y="3047365"/>
            <a:ext cx="4680000" cy="765810"/>
            <a:chOff x="5395291" y="1708798"/>
            <a:chExt cx="5531431" cy="1058354"/>
          </a:xfrm>
        </p:grpSpPr>
        <p:sp>
          <p:nvSpPr>
            <p:cNvPr id="59" name="矩形 58"/>
            <p:cNvSpPr/>
            <p:nvPr>
              <p:custDataLst>
                <p:tags r:id="rId19"/>
              </p:custDataLst>
            </p:nvPr>
          </p:nvSpPr>
          <p:spPr>
            <a:xfrm>
              <a:off x="5395291" y="1708798"/>
              <a:ext cx="553143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0" name="直线连接符 59"/>
            <p:cNvCxnSpPr/>
            <p:nvPr>
              <p:custDataLst>
                <p:tags r:id="rId20"/>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grpSp>
        <p:nvGrpSpPr>
          <p:cNvPr id="62" name="组合 61"/>
          <p:cNvGrpSpPr/>
          <p:nvPr>
            <p:custDataLst>
              <p:tags r:id="rId21"/>
            </p:custDataLst>
          </p:nvPr>
        </p:nvGrpSpPr>
        <p:grpSpPr>
          <a:xfrm rot="0">
            <a:off x="6045200" y="4004945"/>
            <a:ext cx="4680000" cy="765810"/>
            <a:chOff x="5395291" y="1708798"/>
            <a:chExt cx="5531431" cy="1058354"/>
          </a:xfrm>
        </p:grpSpPr>
        <p:sp>
          <p:nvSpPr>
            <p:cNvPr id="65" name="矩形 64"/>
            <p:cNvSpPr/>
            <p:nvPr>
              <p:custDataLst>
                <p:tags r:id="rId22"/>
              </p:custDataLst>
            </p:nvPr>
          </p:nvSpPr>
          <p:spPr>
            <a:xfrm>
              <a:off x="5395291" y="1708798"/>
              <a:ext cx="553143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3"/>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grpSp>
        <p:nvGrpSpPr>
          <p:cNvPr id="68" name="组合 67"/>
          <p:cNvGrpSpPr/>
          <p:nvPr>
            <p:custDataLst>
              <p:tags r:id="rId24"/>
            </p:custDataLst>
          </p:nvPr>
        </p:nvGrpSpPr>
        <p:grpSpPr>
          <a:xfrm rot="0">
            <a:off x="6388735" y="4961890"/>
            <a:ext cx="4680000" cy="765810"/>
            <a:chOff x="5395291" y="1708798"/>
            <a:chExt cx="5531431" cy="1058354"/>
          </a:xfrm>
        </p:grpSpPr>
        <p:sp>
          <p:nvSpPr>
            <p:cNvPr id="71" name="矩形 70"/>
            <p:cNvSpPr/>
            <p:nvPr>
              <p:custDataLst>
                <p:tags r:id="rId25"/>
              </p:custDataLst>
            </p:nvPr>
          </p:nvSpPr>
          <p:spPr>
            <a:xfrm>
              <a:off x="5395291" y="1708798"/>
              <a:ext cx="553143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72" name="直线连接符 71"/>
            <p:cNvCxnSpPr/>
            <p:nvPr>
              <p:custDataLst>
                <p:tags r:id="rId26"/>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51" name="文本框 50"/>
          <p:cNvSpPr txBox="1"/>
          <p:nvPr>
            <p:custDataLst>
              <p:tags r:id="rId27"/>
            </p:custDataLst>
          </p:nvPr>
        </p:nvSpPr>
        <p:spPr>
          <a:xfrm>
            <a:off x="5440680" y="2193925"/>
            <a:ext cx="4099560" cy="577850"/>
          </a:xfrm>
          <a:prstGeom prst="rect">
            <a:avLst/>
          </a:prstGeom>
          <a:noFill/>
        </p:spPr>
        <p:txBody>
          <a:bodyPr wrap="square" rtlCol="0" anchor="ctr" anchorCtr="0">
            <a:normAutofit lnSpcReduction="20000"/>
          </a:bodyPr>
          <a:p>
            <a:pPr>
              <a:lnSpc>
                <a:spcPct val="120000"/>
              </a:lnSpc>
              <a:spcBef>
                <a:spcPts val="0"/>
              </a:spcBef>
              <a:spcAft>
                <a:spcPts val="0"/>
              </a:spcAft>
            </a:pPr>
            <a:r>
              <a:rPr lang="zh-CN" altLang="en-US" sz="1400" spc="150" dirty="0">
                <a:latin typeface="微软雅黑" panose="020B0503020204020204" charset="-122"/>
                <a:ea typeface="微软雅黑" panose="020B0503020204020204" charset="-122"/>
              </a:rPr>
              <a:t>（1）低智商不可能具有创造性。</a:t>
            </a:r>
            <a:endParaRPr lang="zh-CN" altLang="en-US" sz="1400" spc="150" dirty="0">
              <a:latin typeface="微软雅黑" panose="020B0503020204020204" charset="-122"/>
              <a:ea typeface="微软雅黑" panose="020B0503020204020204" charset="-122"/>
            </a:endParaRPr>
          </a:p>
        </p:txBody>
      </p:sp>
      <p:sp>
        <p:nvSpPr>
          <p:cNvPr id="52" name="文本框 51"/>
          <p:cNvSpPr txBox="1"/>
          <p:nvPr>
            <p:custDataLst>
              <p:tags r:id="rId28"/>
            </p:custDataLst>
          </p:nvPr>
        </p:nvSpPr>
        <p:spPr>
          <a:xfrm>
            <a:off x="5756910" y="3141980"/>
            <a:ext cx="4525645" cy="577850"/>
          </a:xfrm>
          <a:prstGeom prst="rect">
            <a:avLst/>
          </a:prstGeom>
          <a:noFill/>
        </p:spPr>
        <p:txBody>
          <a:bodyPr wrap="square" rtlCol="0" anchor="ctr" anchorCtr="0">
            <a:normAutofit lnSpcReduction="20000"/>
          </a:bodyPr>
          <a:p>
            <a:pPr>
              <a:lnSpc>
                <a:spcPct val="120000"/>
              </a:lnSpc>
              <a:spcBef>
                <a:spcPts val="0"/>
              </a:spcBef>
              <a:spcAft>
                <a:spcPts val="0"/>
              </a:spcAft>
            </a:pPr>
            <a:r>
              <a:rPr lang="zh-CN" altLang="en-US" sz="1400" spc="150">
                <a:latin typeface="微软雅黑" panose="020B0503020204020204" charset="-122"/>
                <a:ea typeface="微软雅黑" panose="020B0503020204020204" charset="-122"/>
              </a:rPr>
              <a:t>（2）高智商可能有高创造性，也可能有低创造性。</a:t>
            </a:r>
            <a:endParaRPr lang="zh-CN" altLang="en-US" sz="1400" spc="150">
              <a:latin typeface="微软雅黑" panose="020B0503020204020204" charset="-122"/>
              <a:ea typeface="微软雅黑" panose="020B0503020204020204" charset="-122"/>
            </a:endParaRPr>
          </a:p>
        </p:txBody>
      </p:sp>
      <p:sp>
        <p:nvSpPr>
          <p:cNvPr id="53" name="文本框 52"/>
          <p:cNvSpPr txBox="1"/>
          <p:nvPr>
            <p:custDataLst>
              <p:tags r:id="rId29"/>
            </p:custDataLst>
          </p:nvPr>
        </p:nvSpPr>
        <p:spPr>
          <a:xfrm>
            <a:off x="6086475" y="4098290"/>
            <a:ext cx="4099560" cy="577850"/>
          </a:xfrm>
          <a:prstGeom prst="rect">
            <a:avLst/>
          </a:prstGeom>
          <a:noFill/>
        </p:spPr>
        <p:txBody>
          <a:bodyPr wrap="square" rtlCol="0" anchor="ctr" anchorCtr="0">
            <a:normAutofit lnSpcReduction="20000"/>
          </a:bodyPr>
          <a:p>
            <a:pPr>
              <a:lnSpc>
                <a:spcPct val="120000"/>
              </a:lnSpc>
              <a:spcBef>
                <a:spcPts val="0"/>
              </a:spcBef>
              <a:spcAft>
                <a:spcPts val="0"/>
              </a:spcAft>
            </a:pPr>
            <a:r>
              <a:rPr lang="zh-CN" altLang="en-US" sz="1400" spc="150">
                <a:latin typeface="微软雅黑" panose="020B0503020204020204" charset="-122"/>
                <a:ea typeface="微软雅黑" panose="020B0503020204020204" charset="-122"/>
              </a:rPr>
              <a:t>（3）低创造性的智商水平可能高，也可能低。</a:t>
            </a:r>
            <a:endParaRPr lang="zh-CN" altLang="en-US" sz="1400" spc="150">
              <a:latin typeface="微软雅黑" panose="020B0503020204020204" charset="-122"/>
              <a:ea typeface="微软雅黑" panose="020B0503020204020204" charset="-122"/>
            </a:endParaRPr>
          </a:p>
        </p:txBody>
      </p:sp>
      <p:sp>
        <p:nvSpPr>
          <p:cNvPr id="54" name="文本框 53"/>
          <p:cNvSpPr txBox="1"/>
          <p:nvPr>
            <p:custDataLst>
              <p:tags r:id="rId30"/>
            </p:custDataLst>
          </p:nvPr>
        </p:nvSpPr>
        <p:spPr>
          <a:xfrm>
            <a:off x="6430645" y="5055870"/>
            <a:ext cx="4099560" cy="577850"/>
          </a:xfrm>
          <a:prstGeom prst="rect">
            <a:avLst/>
          </a:prstGeom>
          <a:noFill/>
        </p:spPr>
        <p:txBody>
          <a:bodyPr wrap="square" rtlCol="0" anchor="ctr" anchorCtr="0">
            <a:normAutofit lnSpcReduction="20000"/>
          </a:bodyPr>
          <a:p>
            <a:pPr>
              <a:lnSpc>
                <a:spcPct val="120000"/>
              </a:lnSpc>
              <a:spcBef>
                <a:spcPts val="0"/>
              </a:spcBef>
              <a:spcAft>
                <a:spcPts val="0"/>
              </a:spcAft>
            </a:pPr>
            <a:r>
              <a:rPr lang="zh-CN" altLang="en-US" sz="1400" spc="150">
                <a:latin typeface="微软雅黑" panose="020B0503020204020204" charset="-122"/>
                <a:ea typeface="微软雅黑" panose="020B0503020204020204" charset="-122"/>
              </a:rPr>
              <a:t>（4）高创造性者必须有高于一般水平的智商。</a:t>
            </a:r>
            <a:endParaRPr lang="zh-CN" altLang="en-US" sz="1400" spc="150">
              <a:latin typeface="微软雅黑" panose="020B0503020204020204" charset="-122"/>
              <a:ea typeface="微软雅黑" panose="020B0503020204020204" charset="-122"/>
            </a:endParaRPr>
          </a:p>
        </p:txBody>
      </p:sp>
      <p:sp>
        <p:nvSpPr>
          <p:cNvPr id="7" name="文本框 6"/>
          <p:cNvSpPr txBox="1"/>
          <p:nvPr/>
        </p:nvSpPr>
        <p:spPr>
          <a:xfrm>
            <a:off x="1569085" y="6003290"/>
            <a:ext cx="8951595" cy="368300"/>
          </a:xfrm>
          <a:prstGeom prst="rect">
            <a:avLst/>
          </a:prstGeom>
          <a:noFill/>
        </p:spPr>
        <p:txBody>
          <a:bodyPr wrap="square" rtlCol="0" anchor="t">
            <a:spAutoFit/>
          </a:bodyPr>
          <a:p>
            <a:r>
              <a:rPr lang="zh-CN" altLang="en-US"/>
              <a:t>上述关系表明，高智力虽非高创造性的充分条件，但可以说是高创造性的必要条件。</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上箭头 70"/>
          <p:cNvSpPr/>
          <p:nvPr>
            <p:custDataLst>
              <p:tags r:id="rId1"/>
            </p:custDataLst>
          </p:nvPr>
        </p:nvSpPr>
        <p:spPr>
          <a:xfrm>
            <a:off x="5954395" y="1313815"/>
            <a:ext cx="283845" cy="5610225"/>
          </a:xfrm>
          <a:prstGeom prst="upArrow">
            <a:avLst/>
          </a:prstGeom>
          <a:solidFill>
            <a:srgbClr val="FF170C"/>
          </a:solidFill>
          <a:ln>
            <a:noFill/>
          </a:ln>
        </p:spPr>
        <p:style>
          <a:lnRef idx="2">
            <a:srgbClr val="225E41">
              <a:shade val="50000"/>
            </a:srgbClr>
          </a:lnRef>
          <a:fillRef idx="1">
            <a:srgbClr val="225E41"/>
          </a:fillRef>
          <a:effectRef idx="0">
            <a:srgbClr val="225E41"/>
          </a:effectRef>
          <a:fontRef idx="minor">
            <a:sysClr val="window" lastClr="FFFFFF"/>
          </a:fontRef>
        </p:style>
        <p:txBody>
          <a:bodyPr rtlCol="0" anchor="ctr"/>
          <a:lstStyle/>
          <a:p>
            <a:pPr algn="ctr"/>
            <a:endParaRPr lang="zh-CN" altLang="en-US"/>
          </a:p>
        </p:txBody>
      </p:sp>
      <p:sp>
        <p:nvSpPr>
          <p:cNvPr id="15" name="文本框 14"/>
          <p:cNvSpPr txBox="1"/>
          <p:nvPr/>
        </p:nvSpPr>
        <p:spPr>
          <a:xfrm>
            <a:off x="1601470" y="749300"/>
            <a:ext cx="7566025" cy="583565"/>
          </a:xfrm>
          <a:prstGeom prst="rect">
            <a:avLst/>
          </a:prstGeom>
          <a:noFill/>
          <a:effectLst/>
        </p:spPr>
        <p:txBody>
          <a:bodyPr wrap="square" rtlCol="0" anchor="ctr" anchorCtr="0">
            <a:spAutoFit/>
          </a:bodyPr>
          <a:p>
            <a:pPr>
              <a:lnSpc>
                <a:spcPct val="10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高创造性者一般具有以下一些个性特征</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740354" y="66824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87902" y="1640837"/>
            <a:ext cx="501660" cy="501660"/>
          </a:xfrm>
          <a:prstGeom prst="rect">
            <a:avLst/>
          </a:prstGeom>
          <a:effectLst>
            <a:outerShdw blurRad="12700" dist="12700" dir="2700000" algn="tl" rotWithShape="0">
              <a:prstClr val="black">
                <a:alpha val="40000"/>
              </a:prstClr>
            </a:outerShdw>
          </a:effectLst>
        </p:spPr>
      </p:pic>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文本框 71"/>
          <p:cNvSpPr txBox="1"/>
          <p:nvPr>
            <p:custDataLst>
              <p:tags r:id="rId5"/>
            </p:custDataLst>
          </p:nvPr>
        </p:nvSpPr>
        <p:spPr>
          <a:xfrm>
            <a:off x="3989705" y="1817370"/>
            <a:ext cx="1198880" cy="337185"/>
          </a:xfrm>
          <a:prstGeom prst="rect">
            <a:avLst/>
          </a:prstGeom>
          <a:noFill/>
        </p:spPr>
        <p:txBody>
          <a:bodyPr wrap="square" rtlCol="0">
            <a:spAutoFit/>
          </a:bodyPr>
          <a:lstStyle/>
          <a:p>
            <a:pPr marL="0" indent="0" algn="r">
              <a:lnSpc>
                <a:spcPct val="100000"/>
              </a:lnSpc>
              <a:spcBef>
                <a:spcPts val="0"/>
              </a:spcBef>
              <a:spcAft>
                <a:spcPts val="0"/>
              </a:spcAft>
              <a:buSzPct val="100000"/>
            </a:pPr>
            <a:r>
              <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具有幽默感</a:t>
            </a:r>
            <a:endPar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3" name="文本框 72"/>
          <p:cNvSpPr txBox="1"/>
          <p:nvPr>
            <p:custDataLst>
              <p:tags r:id="rId6"/>
            </p:custDataLst>
          </p:nvPr>
        </p:nvSpPr>
        <p:spPr>
          <a:xfrm>
            <a:off x="741045" y="2127250"/>
            <a:ext cx="4447540" cy="607695"/>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marL="0" lvl="0" indent="0" algn="r" fontAlgn="auto">
              <a:lnSpc>
                <a:spcPct val="120000"/>
              </a:lnSpc>
              <a:spcBef>
                <a:spcPts val="0"/>
              </a:spcBef>
              <a:spcAft>
                <a:spcPts val="0"/>
              </a:spcAft>
              <a:buSzPct val="100000"/>
            </a:pPr>
            <a:r>
              <a:rPr lang="zh-CN" altLang="en-US" sz="1400">
                <a:solidFill>
                  <a:srgbClr val="595959">
                    <a:lumMod val="75000"/>
                  </a:srgbClr>
                </a:solidFill>
                <a:uFillTx/>
                <a:latin typeface="微软雅黑" panose="020B0503020204020204" charset="-122"/>
                <a:sym typeface="Arial" panose="020B0604020202020204" pitchFamily="34" charset="0"/>
              </a:rPr>
              <a:t>高创造性者情感丰富，富有幽默感，即使面对较困难或较严肃的问题情境时，也能表现出较多的幽默感。</a:t>
            </a:r>
            <a:endParaRPr lang="zh-CN" altLang="en-US" sz="1400">
              <a:solidFill>
                <a:srgbClr val="595959">
                  <a:lumMod val="75000"/>
                </a:srgbClr>
              </a:solidFill>
              <a:uFillTx/>
              <a:latin typeface="微软雅黑" panose="020B0503020204020204" charset="-122"/>
              <a:sym typeface="Arial" panose="020B0604020202020204" pitchFamily="34" charset="0"/>
            </a:endParaRPr>
          </a:p>
        </p:txBody>
      </p:sp>
      <p:sp>
        <p:nvSpPr>
          <p:cNvPr id="74" name="文本框 73"/>
          <p:cNvSpPr txBox="1"/>
          <p:nvPr>
            <p:custDataLst>
              <p:tags r:id="rId7"/>
            </p:custDataLst>
          </p:nvPr>
        </p:nvSpPr>
        <p:spPr>
          <a:xfrm>
            <a:off x="6974205" y="1817370"/>
            <a:ext cx="2011680" cy="337185"/>
          </a:xfrm>
          <a:prstGeom prst="rect">
            <a:avLst/>
          </a:prstGeom>
          <a:noFill/>
        </p:spPr>
        <p:txBody>
          <a:bodyPr wrap="square" rtlCol="0">
            <a:spAutoFit/>
          </a:bodyPr>
          <a:lstStyle/>
          <a:p>
            <a:pPr marL="0" indent="0" algn="l">
              <a:lnSpc>
                <a:spcPct val="100000"/>
              </a:lnSpc>
              <a:spcBef>
                <a:spcPts val="0"/>
              </a:spcBef>
              <a:spcAft>
                <a:spcPts val="0"/>
              </a:spcAft>
              <a:buSzPct val="100000"/>
            </a:pPr>
            <a:r>
              <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有抱负和强烈的动机</a:t>
            </a:r>
            <a:endPar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5" name="文本框 74"/>
          <p:cNvSpPr txBox="1"/>
          <p:nvPr>
            <p:custDataLst>
              <p:tags r:id="rId8"/>
            </p:custDataLst>
          </p:nvPr>
        </p:nvSpPr>
        <p:spPr>
          <a:xfrm>
            <a:off x="6974205" y="2127250"/>
            <a:ext cx="4401185" cy="866140"/>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marL="0" lvl="0" indent="0" algn="l" fontAlgn="auto">
              <a:lnSpc>
                <a:spcPct val="120000"/>
              </a:lnSpc>
              <a:spcBef>
                <a:spcPts val="0"/>
              </a:spcBef>
              <a:spcAft>
                <a:spcPts val="0"/>
              </a:spcAft>
              <a:buSzPct val="100000"/>
            </a:pPr>
            <a:r>
              <a:rPr lang="zh-CN" altLang="en-US" sz="1400">
                <a:solidFill>
                  <a:srgbClr val="595959">
                    <a:lumMod val="75000"/>
                  </a:srgbClr>
                </a:solidFill>
                <a:uFillTx/>
                <a:latin typeface="微软雅黑" panose="020B0503020204020204" charset="-122"/>
                <a:sym typeface="Arial" panose="020B0604020202020204" pitchFamily="34" charset="0"/>
              </a:rPr>
              <a:t>高创造性者自信、勤奋，对工作热忱，进取心强，即使遇到困难或面对单调乏味的工作情境，他们也能坚持，并自得其乐。</a:t>
            </a:r>
            <a:endParaRPr lang="zh-CN" altLang="en-US" sz="1400">
              <a:solidFill>
                <a:srgbClr val="595959">
                  <a:lumMod val="75000"/>
                </a:srgbClr>
              </a:solidFill>
              <a:uFillTx/>
              <a:latin typeface="微软雅黑" panose="020B0503020204020204" charset="-122"/>
              <a:sym typeface="Arial" panose="020B0604020202020204" pitchFamily="34" charset="0"/>
            </a:endParaRPr>
          </a:p>
        </p:txBody>
      </p:sp>
      <p:sp>
        <p:nvSpPr>
          <p:cNvPr id="219163" name="AutoShape 11"/>
          <p:cNvSpPr/>
          <p:nvPr>
            <p:custDataLst>
              <p:tags r:id="rId9"/>
            </p:custDataLst>
          </p:nvPr>
        </p:nvSpPr>
        <p:spPr>
          <a:xfrm>
            <a:off x="6438265" y="1877695"/>
            <a:ext cx="502920" cy="503555"/>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4200"/>
          </a:solidFill>
          <a:ln w="127000">
            <a:noFill/>
          </a:ln>
        </p:spPr>
        <p:txBody>
          <a:bodyPr/>
          <a:lstStyle/>
          <a:p>
            <a:endParaRPr lang="en-US" altLang="zh-CN"/>
          </a:p>
        </p:txBody>
      </p:sp>
      <p:sp>
        <p:nvSpPr>
          <p:cNvPr id="76" name="文本框 75"/>
          <p:cNvSpPr txBox="1"/>
          <p:nvPr>
            <p:custDataLst>
              <p:tags r:id="rId10"/>
            </p:custDataLst>
          </p:nvPr>
        </p:nvSpPr>
        <p:spPr>
          <a:xfrm>
            <a:off x="3380105" y="3477895"/>
            <a:ext cx="1808480" cy="337185"/>
          </a:xfrm>
          <a:prstGeom prst="rect">
            <a:avLst/>
          </a:prstGeom>
          <a:noFill/>
        </p:spPr>
        <p:txBody>
          <a:bodyPr wrap="square" rtlCol="0">
            <a:spAutoFit/>
          </a:bodyPr>
          <a:lstStyle/>
          <a:p>
            <a:pPr marL="0" indent="0" algn="r">
              <a:lnSpc>
                <a:spcPct val="100000"/>
              </a:lnSpc>
              <a:spcBef>
                <a:spcPts val="0"/>
              </a:spcBef>
              <a:spcAft>
                <a:spcPts val="0"/>
              </a:spcAft>
              <a:buSzPct val="100000"/>
            </a:pPr>
            <a:r>
              <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能容忍模糊与错误</a:t>
            </a:r>
            <a:endParaRPr lang="zh-CN" altLang="en-US" sz="1600" b="1" noProof="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7" name="文本框 76"/>
          <p:cNvSpPr txBox="1"/>
          <p:nvPr>
            <p:custDataLst>
              <p:tags r:id="rId11"/>
            </p:custDataLst>
          </p:nvPr>
        </p:nvSpPr>
        <p:spPr>
          <a:xfrm>
            <a:off x="741045" y="3787775"/>
            <a:ext cx="4447540" cy="1124585"/>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indent="0" algn="r" fontAlgn="auto">
              <a:lnSpc>
                <a:spcPct val="120000"/>
              </a:lnSpc>
              <a:spcBef>
                <a:spcPts val="0"/>
              </a:spcBef>
              <a:spcAft>
                <a:spcPts val="0"/>
              </a:spcAft>
            </a:pPr>
            <a:r>
              <a:rPr lang="en-US" altLang="zh-CN" sz="1400">
                <a:solidFill>
                  <a:srgbClr val="595959">
                    <a:lumMod val="75000"/>
                  </a:srgbClr>
                </a:solidFill>
                <a:uFillTx/>
                <a:latin typeface="微软雅黑" panose="020B0503020204020204" charset="-122"/>
                <a:cs typeface="微软雅黑" panose="020B0503020204020204" charset="-122"/>
                <a:sym typeface="Arial" panose="020B0604020202020204" pitchFamily="34" charset="0"/>
              </a:rPr>
              <a:t>高创造性者承认矛盾，对无结构的问题或错综复杂的问题、对那些违反“常识”的假设和观念都能坦然接受，反对以武断、虚假、简化等草率的方式处理复杂或矛盾的问题。</a:t>
            </a:r>
            <a:endParaRPr lang="en-US" altLang="zh-CN" sz="1400">
              <a:solidFill>
                <a:srgbClr val="595959">
                  <a:lumMod val="75000"/>
                </a:srgbClr>
              </a:solidFill>
              <a:uFillTx/>
              <a:latin typeface="微软雅黑" panose="020B0503020204020204" charset="-122"/>
              <a:cs typeface="微软雅黑" panose="020B0503020204020204" charset="-122"/>
              <a:sym typeface="Arial" panose="020B0604020202020204" pitchFamily="34" charset="0"/>
            </a:endParaRPr>
          </a:p>
        </p:txBody>
      </p:sp>
      <p:sp>
        <p:nvSpPr>
          <p:cNvPr id="78" name="文本框 77"/>
          <p:cNvSpPr txBox="1"/>
          <p:nvPr>
            <p:custDataLst>
              <p:tags r:id="rId12"/>
            </p:custDataLst>
          </p:nvPr>
        </p:nvSpPr>
        <p:spPr>
          <a:xfrm>
            <a:off x="6974205" y="3477895"/>
            <a:ext cx="995680" cy="337185"/>
          </a:xfrm>
          <a:prstGeom prst="rect">
            <a:avLst/>
          </a:prstGeom>
          <a:noFill/>
        </p:spPr>
        <p:txBody>
          <a:bodyPr wrap="square" rtlCol="0">
            <a:spAutoFit/>
          </a:bodyPr>
          <a:lstStyle/>
          <a:p>
            <a:pPr marL="0" indent="0" algn="l">
              <a:lnSpc>
                <a:spcPct val="100000"/>
              </a:lnSpc>
              <a:spcBef>
                <a:spcPts val="0"/>
              </a:spcBef>
              <a:spcAft>
                <a:spcPts val="0"/>
              </a:spcAft>
              <a:buSzPct val="100000"/>
            </a:pPr>
            <a:r>
              <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喜欢幻想</a:t>
            </a:r>
            <a:endPar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文本框 78"/>
          <p:cNvSpPr txBox="1"/>
          <p:nvPr>
            <p:custDataLst>
              <p:tags r:id="rId13"/>
            </p:custDataLst>
          </p:nvPr>
        </p:nvSpPr>
        <p:spPr>
          <a:xfrm>
            <a:off x="6974205" y="3787775"/>
            <a:ext cx="4401185" cy="607695"/>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indent="0" algn="l" fontAlgn="auto">
              <a:lnSpc>
                <a:spcPct val="120000"/>
              </a:lnSpc>
              <a:spcBef>
                <a:spcPts val="0"/>
              </a:spcBef>
              <a:spcAft>
                <a:spcPts val="0"/>
              </a:spcAft>
            </a:pPr>
            <a:r>
              <a:rPr lang="en-US" altLang="zh-CN" sz="1400">
                <a:solidFill>
                  <a:srgbClr val="595959">
                    <a:lumMod val="75000"/>
                  </a:srgbClr>
                </a:solidFill>
                <a:uFillTx/>
                <a:latin typeface="微软雅黑" panose="020B0503020204020204" charset="-122"/>
                <a:sym typeface="Arial" panose="020B0604020202020204" pitchFamily="34" charset="0"/>
              </a:rPr>
              <a:t>高创造性者在日常生活中比一般人有更多的梦想，但能够自由地往返于现实与幻想之间。</a:t>
            </a:r>
            <a:endParaRPr lang="en-US" altLang="zh-CN" sz="1400">
              <a:solidFill>
                <a:srgbClr val="595959">
                  <a:lumMod val="75000"/>
                </a:srgbClr>
              </a:solidFill>
              <a:uFillTx/>
              <a:latin typeface="微软雅黑" panose="020B0503020204020204" charset="-122"/>
              <a:sym typeface="Arial" panose="020B0604020202020204" pitchFamily="34" charset="0"/>
            </a:endParaRPr>
          </a:p>
        </p:txBody>
      </p:sp>
      <p:sp>
        <p:nvSpPr>
          <p:cNvPr id="219164" name="AutoShape 12"/>
          <p:cNvSpPr/>
          <p:nvPr>
            <p:custDataLst>
              <p:tags r:id="rId14"/>
            </p:custDataLst>
          </p:nvPr>
        </p:nvSpPr>
        <p:spPr>
          <a:xfrm>
            <a:off x="6440170" y="3583305"/>
            <a:ext cx="499110" cy="500380"/>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8400"/>
          </a:solidFill>
          <a:ln w="12700">
            <a:noFill/>
          </a:ln>
        </p:spPr>
        <p:txBody>
          <a:bodyPr/>
          <a:lstStyle/>
          <a:p>
            <a:endParaRPr lang="en-US" altLang="zh-CN"/>
          </a:p>
        </p:txBody>
      </p:sp>
      <p:sp>
        <p:nvSpPr>
          <p:cNvPr id="80" name="文本框 79"/>
          <p:cNvSpPr txBox="1"/>
          <p:nvPr>
            <p:custDataLst>
              <p:tags r:id="rId15"/>
            </p:custDataLst>
          </p:nvPr>
        </p:nvSpPr>
        <p:spPr>
          <a:xfrm>
            <a:off x="3380105" y="5138420"/>
            <a:ext cx="1808480" cy="337185"/>
          </a:xfrm>
          <a:prstGeom prst="rect">
            <a:avLst/>
          </a:prstGeom>
          <a:noFill/>
        </p:spPr>
        <p:txBody>
          <a:bodyPr wrap="square" rtlCol="0">
            <a:spAutoFit/>
          </a:bodyPr>
          <a:lstStyle/>
          <a:p>
            <a:pPr marL="0" indent="0" algn="r">
              <a:lnSpc>
                <a:spcPct val="100000"/>
              </a:lnSpc>
              <a:spcBef>
                <a:spcPts val="0"/>
              </a:spcBef>
              <a:spcAft>
                <a:spcPts val="0"/>
              </a:spcAft>
              <a:buSzPct val="100000"/>
            </a:pPr>
            <a:r>
              <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具有强烈的好奇心</a:t>
            </a:r>
            <a:endPar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文本框 80"/>
          <p:cNvSpPr txBox="1"/>
          <p:nvPr>
            <p:custDataLst>
              <p:tags r:id="rId16"/>
            </p:custDataLst>
          </p:nvPr>
        </p:nvSpPr>
        <p:spPr>
          <a:xfrm>
            <a:off x="741045" y="5448300"/>
            <a:ext cx="4447540" cy="866140"/>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indent="0" algn="r" fontAlgn="auto">
              <a:lnSpc>
                <a:spcPct val="120000"/>
              </a:lnSpc>
              <a:spcBef>
                <a:spcPts val="0"/>
              </a:spcBef>
              <a:spcAft>
                <a:spcPts val="0"/>
              </a:spcAft>
            </a:pPr>
            <a:r>
              <a:rPr lang="en-US" altLang="zh-CN" sz="1400">
                <a:solidFill>
                  <a:srgbClr val="595959">
                    <a:lumMod val="75000"/>
                  </a:srgbClr>
                </a:solidFill>
                <a:uFillTx/>
                <a:latin typeface="微软雅黑" panose="020B0503020204020204" charset="-122"/>
                <a:sym typeface="Arial" panose="020B0604020202020204" pitchFamily="34" charset="0"/>
              </a:rPr>
              <a:t>高创造性者喜欢不断地提出问题，有浓厚的认识兴趣，喜欢猎奇，喜欢尝试用新奇的方法来探究问题，不怕失败。</a:t>
            </a:r>
            <a:endParaRPr lang="en-US" altLang="zh-CN" sz="1400">
              <a:solidFill>
                <a:srgbClr val="595959">
                  <a:lumMod val="75000"/>
                </a:srgbClr>
              </a:solidFill>
              <a:uFillTx/>
              <a:latin typeface="微软雅黑" panose="020B0503020204020204" charset="-122"/>
              <a:sym typeface="Arial" panose="020B0604020202020204" pitchFamily="34" charset="0"/>
            </a:endParaRPr>
          </a:p>
        </p:txBody>
      </p:sp>
      <p:sp>
        <p:nvSpPr>
          <p:cNvPr id="219161" name="AutoShape 9"/>
          <p:cNvSpPr/>
          <p:nvPr>
            <p:custDataLst>
              <p:tags r:id="rId17"/>
            </p:custDataLst>
          </p:nvPr>
        </p:nvSpPr>
        <p:spPr>
          <a:xfrm>
            <a:off x="5285105" y="1889760"/>
            <a:ext cx="479425" cy="479425"/>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4200"/>
          </a:solidFill>
          <a:ln w="12700">
            <a:noFill/>
          </a:ln>
        </p:spPr>
        <p:txBody>
          <a:bodyPr anchor="b" anchorCtr="0"/>
          <a:lstStyle/>
          <a:p>
            <a:pPr algn="ctr"/>
            <a:endParaRPr lang="en-US" altLang="zh-CN"/>
          </a:p>
        </p:txBody>
      </p:sp>
      <p:sp>
        <p:nvSpPr>
          <p:cNvPr id="219162" name="AutoShape 10"/>
          <p:cNvSpPr/>
          <p:nvPr>
            <p:custDataLst>
              <p:tags r:id="rId18"/>
            </p:custDataLst>
          </p:nvPr>
        </p:nvSpPr>
        <p:spPr>
          <a:xfrm>
            <a:off x="5273675" y="3582670"/>
            <a:ext cx="501650" cy="501650"/>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8400"/>
          </a:solidFill>
          <a:ln w="12700">
            <a:noFill/>
          </a:ln>
        </p:spPr>
        <p:txBody>
          <a:bodyPr anchor="b" anchorCtr="0"/>
          <a:lstStyle/>
          <a:p>
            <a:pPr algn="ctr"/>
            <a:endParaRPr lang="en-US" altLang="zh-CN"/>
          </a:p>
        </p:txBody>
      </p:sp>
      <p:sp>
        <p:nvSpPr>
          <p:cNvPr id="82" name="AutoShape 10"/>
          <p:cNvSpPr/>
          <p:nvPr>
            <p:custDataLst>
              <p:tags r:id="rId19"/>
            </p:custDataLst>
          </p:nvPr>
        </p:nvSpPr>
        <p:spPr>
          <a:xfrm>
            <a:off x="5273675" y="5243830"/>
            <a:ext cx="501650" cy="501650"/>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A00"/>
          </a:solidFill>
          <a:ln w="12700">
            <a:noFill/>
          </a:ln>
        </p:spPr>
        <p:txBody>
          <a:bodyPr anchor="b" anchorCtr="0"/>
          <a:lstStyle/>
          <a:p>
            <a:pPr algn="ctr"/>
            <a:endParaRPr lang="en-US" altLang="zh-CN"/>
          </a:p>
        </p:txBody>
      </p:sp>
      <p:sp>
        <p:nvSpPr>
          <p:cNvPr id="86" name="文本框 85"/>
          <p:cNvSpPr txBox="1"/>
          <p:nvPr>
            <p:custDataLst>
              <p:tags r:id="rId20"/>
            </p:custDataLst>
          </p:nvPr>
        </p:nvSpPr>
        <p:spPr>
          <a:xfrm>
            <a:off x="6974205" y="5138420"/>
            <a:ext cx="1198880" cy="337185"/>
          </a:xfrm>
          <a:prstGeom prst="rect">
            <a:avLst/>
          </a:prstGeom>
          <a:noFill/>
        </p:spPr>
        <p:txBody>
          <a:bodyPr wrap="square" rtlCol="0">
            <a:spAutoFit/>
          </a:bodyPr>
          <a:lstStyle/>
          <a:p>
            <a:pPr marL="0" indent="0" algn="l">
              <a:lnSpc>
                <a:spcPct val="100000"/>
              </a:lnSpc>
              <a:spcBef>
                <a:spcPts val="0"/>
              </a:spcBef>
              <a:spcAft>
                <a:spcPts val="0"/>
              </a:spcAft>
              <a:buSzPct val="100000"/>
            </a:pPr>
            <a:r>
              <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rPr>
              <a:t>具有独立性</a:t>
            </a:r>
            <a:endParaRPr lang="zh-CN" altLang="en-US" sz="1600" b="1" noProof="0" dirty="0">
              <a:ln>
                <a:noFill/>
              </a:ln>
              <a:solidFill>
                <a:srgbClr val="595959">
                  <a:lumMod val="50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7" name="文本框 86"/>
          <p:cNvSpPr txBox="1"/>
          <p:nvPr>
            <p:custDataLst>
              <p:tags r:id="rId21"/>
            </p:custDataLst>
          </p:nvPr>
        </p:nvSpPr>
        <p:spPr>
          <a:xfrm>
            <a:off x="6974205" y="5448300"/>
            <a:ext cx="4401185" cy="607695"/>
          </a:xfrm>
          <a:prstGeom prst="rect">
            <a:avLst/>
          </a:prstGeom>
          <a:noFill/>
        </p:spPr>
        <p:txBody>
          <a:bodyPr wrap="square" rtlCol="0">
            <a:spAutoFit/>
          </a:bodyPr>
          <a:lstStyle>
            <a:defPPr>
              <a:defRPr lang="zh-CN"/>
            </a:defPPr>
            <a:lvl1pPr marL="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595959"/>
                </a:solidFill>
                <a:latin typeface="Arial" panose="020B0604020202020204" pitchFamily="34" charset="0"/>
                <a:ea typeface="微软雅黑" panose="020B0503020204020204" charset="-122"/>
                <a:cs typeface="+mn-ea"/>
              </a:defRPr>
            </a:lvl9pPr>
          </a:lstStyle>
          <a:p>
            <a:pPr indent="0" algn="l" fontAlgn="auto">
              <a:lnSpc>
                <a:spcPct val="120000"/>
              </a:lnSpc>
              <a:spcBef>
                <a:spcPts val="0"/>
              </a:spcBef>
              <a:spcAft>
                <a:spcPts val="0"/>
              </a:spcAft>
            </a:pPr>
            <a:r>
              <a:rPr lang="en-US" altLang="zh-CN" sz="1400">
                <a:solidFill>
                  <a:srgbClr val="595959">
                    <a:lumMod val="75000"/>
                  </a:srgbClr>
                </a:solidFill>
                <a:uFillTx/>
                <a:latin typeface="微软雅黑" panose="020B0503020204020204" charset="-122"/>
                <a:sym typeface="Arial" panose="020B0604020202020204" pitchFamily="34" charset="0"/>
              </a:rPr>
              <a:t>高创造性者常常不迷信权威，不随大流，不落俗套，好表现，很少考虑自己在他人心目中的形象。</a:t>
            </a:r>
            <a:endParaRPr lang="en-US" altLang="zh-CN" sz="1400">
              <a:solidFill>
                <a:srgbClr val="595959">
                  <a:lumMod val="75000"/>
                </a:srgbClr>
              </a:solidFill>
              <a:uFillTx/>
              <a:latin typeface="微软雅黑" panose="020B0503020204020204" charset="-122"/>
              <a:sym typeface="Arial" panose="020B0604020202020204" pitchFamily="34" charset="0"/>
            </a:endParaRPr>
          </a:p>
        </p:txBody>
      </p:sp>
      <p:sp>
        <p:nvSpPr>
          <p:cNvPr id="89" name="AutoShape 12"/>
          <p:cNvSpPr/>
          <p:nvPr>
            <p:custDataLst>
              <p:tags r:id="rId22"/>
            </p:custDataLst>
          </p:nvPr>
        </p:nvSpPr>
        <p:spPr>
          <a:xfrm>
            <a:off x="6440170" y="5244465"/>
            <a:ext cx="499110" cy="500380"/>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BA00"/>
          </a:solidFill>
          <a:ln w="12700">
            <a:noFill/>
          </a:ln>
        </p:spPr>
        <p:txBody>
          <a:bodyPr/>
          <a:lstStyle/>
          <a:p>
            <a:endParaRPr lang="en-US" altLang="zh-CN"/>
          </a:p>
        </p:txBody>
      </p:sp>
      <p:sp>
        <p:nvSpPr>
          <p:cNvPr id="94" name="文本框 93"/>
          <p:cNvSpPr txBox="1"/>
          <p:nvPr/>
        </p:nvSpPr>
        <p:spPr>
          <a:xfrm>
            <a:off x="5412740" y="1945640"/>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1</a:t>
            </a:r>
            <a:endParaRPr lang="en-US" altLang="zh-CN">
              <a:solidFill>
                <a:schemeClr val="bg1"/>
              </a:solidFill>
              <a:latin typeface="微软雅黑" panose="020B0503020204020204" charset="-122"/>
              <a:ea typeface="微软雅黑" panose="020B0503020204020204" charset="-122"/>
            </a:endParaRPr>
          </a:p>
        </p:txBody>
      </p:sp>
      <p:sp>
        <p:nvSpPr>
          <p:cNvPr id="95" name="文本框 94"/>
          <p:cNvSpPr txBox="1"/>
          <p:nvPr/>
        </p:nvSpPr>
        <p:spPr>
          <a:xfrm>
            <a:off x="6577330" y="1945005"/>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2</a:t>
            </a:r>
            <a:endParaRPr lang="en-US" altLang="zh-CN">
              <a:solidFill>
                <a:schemeClr val="bg1"/>
              </a:solidFill>
              <a:latin typeface="微软雅黑" panose="020B0503020204020204" charset="-122"/>
              <a:ea typeface="微软雅黑" panose="020B0503020204020204" charset="-122"/>
            </a:endParaRPr>
          </a:p>
        </p:txBody>
      </p:sp>
      <p:sp>
        <p:nvSpPr>
          <p:cNvPr id="96" name="文本框 95"/>
          <p:cNvSpPr txBox="1"/>
          <p:nvPr/>
        </p:nvSpPr>
        <p:spPr>
          <a:xfrm>
            <a:off x="5412105" y="3649345"/>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3</a:t>
            </a:r>
            <a:endParaRPr lang="en-US" altLang="zh-CN">
              <a:solidFill>
                <a:schemeClr val="bg1"/>
              </a:solidFill>
              <a:latin typeface="微软雅黑" panose="020B0503020204020204" charset="-122"/>
              <a:ea typeface="微软雅黑" panose="020B0503020204020204" charset="-122"/>
            </a:endParaRPr>
          </a:p>
        </p:txBody>
      </p:sp>
      <p:sp>
        <p:nvSpPr>
          <p:cNvPr id="97" name="文本框 96"/>
          <p:cNvSpPr txBox="1"/>
          <p:nvPr/>
        </p:nvSpPr>
        <p:spPr>
          <a:xfrm>
            <a:off x="6577330" y="3649345"/>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4</a:t>
            </a:r>
            <a:endParaRPr lang="en-US" altLang="zh-CN">
              <a:solidFill>
                <a:schemeClr val="bg1"/>
              </a:solidFill>
              <a:latin typeface="微软雅黑" panose="020B0503020204020204" charset="-122"/>
              <a:ea typeface="微软雅黑" panose="020B0503020204020204" charset="-122"/>
            </a:endParaRPr>
          </a:p>
        </p:txBody>
      </p:sp>
      <p:sp>
        <p:nvSpPr>
          <p:cNvPr id="98" name="文本框 97"/>
          <p:cNvSpPr txBox="1"/>
          <p:nvPr/>
        </p:nvSpPr>
        <p:spPr>
          <a:xfrm>
            <a:off x="5412105" y="5310505"/>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5</a:t>
            </a:r>
            <a:endParaRPr lang="en-US" altLang="zh-CN">
              <a:solidFill>
                <a:schemeClr val="bg1"/>
              </a:solidFill>
              <a:latin typeface="微软雅黑" panose="020B0503020204020204" charset="-122"/>
              <a:ea typeface="微软雅黑" panose="020B0503020204020204" charset="-122"/>
            </a:endParaRPr>
          </a:p>
        </p:txBody>
      </p:sp>
      <p:sp>
        <p:nvSpPr>
          <p:cNvPr id="99" name="文本框 98"/>
          <p:cNvSpPr txBox="1"/>
          <p:nvPr/>
        </p:nvSpPr>
        <p:spPr>
          <a:xfrm>
            <a:off x="6577330" y="5310505"/>
            <a:ext cx="224155" cy="368300"/>
          </a:xfrm>
          <a:prstGeom prst="rect">
            <a:avLst/>
          </a:prstGeom>
          <a:noFill/>
        </p:spPr>
        <p:txBody>
          <a:bodyPr wrap="square" rtlCol="0" anchor="ctr" anchorCtr="0">
            <a:spAutoFit/>
          </a:bodyPr>
          <a:p>
            <a:pPr algn="ctr"/>
            <a:r>
              <a:rPr lang="en-US" altLang="zh-CN">
                <a:solidFill>
                  <a:schemeClr val="bg1"/>
                </a:solidFill>
                <a:latin typeface="微软雅黑" panose="020B0503020204020204" charset="-122"/>
                <a:ea typeface="微软雅黑" panose="020B0503020204020204" charset="-122"/>
              </a:rPr>
              <a:t>6</a:t>
            </a:r>
            <a:endParaRPr lang="en-US" altLang="zh-CN">
              <a:solidFill>
                <a:schemeClr val="bg1"/>
              </a:solidFill>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a:picLocks noChangeAspect="1"/>
          </p:cNvPicPr>
          <p:nvPr>
            <p:custDataLst>
              <p:tags r:id="rId1"/>
            </p:custDataLst>
          </p:nvPr>
        </p:nvPicPr>
        <p:blipFill>
          <a:blip r:embed="rId2"/>
          <a:stretch>
            <a:fillRect/>
          </a:stretch>
        </p:blipFill>
        <p:spPr>
          <a:xfrm>
            <a:off x="0" y="6137910"/>
            <a:ext cx="720090" cy="720090"/>
          </a:xfrm>
          <a:prstGeom prst="rect">
            <a:avLst/>
          </a:prstGeom>
        </p:spPr>
      </p:pic>
      <p:pic>
        <p:nvPicPr>
          <p:cNvPr id="62" name="图片 61"/>
          <p:cNvPicPr>
            <a:picLocks noChangeAspect="1"/>
          </p:cNvPicPr>
          <p:nvPr>
            <p:custDataLst>
              <p:tags r:id="rId3"/>
            </p:custDataLst>
          </p:nvPr>
        </p:nvPicPr>
        <p:blipFill>
          <a:blip r:embed="rId4"/>
          <a:stretch>
            <a:fillRect/>
          </a:stretch>
        </p:blipFill>
        <p:spPr>
          <a:xfrm>
            <a:off x="11471910" y="6132531"/>
            <a:ext cx="720090" cy="720090"/>
          </a:xfrm>
          <a:prstGeom prst="rect">
            <a:avLst/>
          </a:prstGeom>
        </p:spPr>
      </p:pic>
      <p:sp>
        <p:nvSpPr>
          <p:cNvPr id="12" name="任意多边形: 形状 11"/>
          <p:cNvSpPr/>
          <p:nvPr>
            <p:custDataLst>
              <p:tags r:id="rId5"/>
            </p:custDataLst>
          </p:nvPr>
        </p:nvSpPr>
        <p:spPr>
          <a:xfrm>
            <a:off x="9393556" y="4382135"/>
            <a:ext cx="2798445" cy="2475865"/>
          </a:xfrm>
          <a:custGeom>
            <a:avLst/>
            <a:gdLst>
              <a:gd name="connsiteX0" fmla="*/ 2125663 w 2798445"/>
              <a:gd name="connsiteY0" fmla="*/ 0 h 2475865"/>
              <a:gd name="connsiteX1" fmla="*/ 2757770 w 2798445"/>
              <a:gd name="connsiteY1" fmla="*/ 87358 h 2475865"/>
              <a:gd name="connsiteX2" fmla="*/ 2798445 w 2798445"/>
              <a:gd name="connsiteY2" fmla="*/ 100967 h 2475865"/>
              <a:gd name="connsiteX3" fmla="*/ 2798445 w 2798445"/>
              <a:gd name="connsiteY3" fmla="*/ 2475865 h 2475865"/>
              <a:gd name="connsiteX4" fmla="*/ 82893 w 2798445"/>
              <a:gd name="connsiteY4" fmla="*/ 2475865 h 2475865"/>
              <a:gd name="connsiteX5" fmla="*/ 43186 w 2798445"/>
              <a:gd name="connsiteY5" fmla="*/ 2334703 h 2475865"/>
              <a:gd name="connsiteX6" fmla="*/ 0 w 2798445"/>
              <a:gd name="connsiteY6" fmla="*/ 1943100 h 2475865"/>
              <a:gd name="connsiteX7" fmla="*/ 2125663 w 2798445"/>
              <a:gd name="connsiteY7" fmla="*/ 0 h 247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8445" h="2475865">
                <a:moveTo>
                  <a:pt x="2125663" y="0"/>
                </a:moveTo>
                <a:cubicBezTo>
                  <a:pt x="2345783" y="0"/>
                  <a:pt x="2558088" y="30585"/>
                  <a:pt x="2757770" y="87358"/>
                </a:cubicBezTo>
                <a:lnTo>
                  <a:pt x="2798445" y="100967"/>
                </a:lnTo>
                <a:lnTo>
                  <a:pt x="2798445" y="2475865"/>
                </a:lnTo>
                <a:lnTo>
                  <a:pt x="82893" y="2475865"/>
                </a:lnTo>
                <a:lnTo>
                  <a:pt x="43186" y="2334703"/>
                </a:lnTo>
                <a:cubicBezTo>
                  <a:pt x="14870" y="2208211"/>
                  <a:pt x="0" y="2077243"/>
                  <a:pt x="0" y="1943100"/>
                </a:cubicBezTo>
                <a:cubicBezTo>
                  <a:pt x="0" y="869956"/>
                  <a:pt x="951692" y="0"/>
                  <a:pt x="2125663" y="0"/>
                </a:cubicBezTo>
                <a:close/>
              </a:path>
            </a:pathLst>
          </a:custGeom>
          <a:solidFill>
            <a:srgbClr val="7495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6"/>
            </p:custDataLst>
          </p:nvPr>
        </p:nvSpPr>
        <p:spPr>
          <a:xfrm>
            <a:off x="0" y="0"/>
            <a:ext cx="7640956" cy="6858000"/>
          </a:xfrm>
          <a:custGeom>
            <a:avLst/>
            <a:gdLst>
              <a:gd name="connsiteX0" fmla="*/ 0 w 7640956"/>
              <a:gd name="connsiteY0" fmla="*/ 0 h 6858000"/>
              <a:gd name="connsiteX1" fmla="*/ 7192178 w 7640956"/>
              <a:gd name="connsiteY1" fmla="*/ 0 h 6858000"/>
              <a:gd name="connsiteX2" fmla="*/ 7272497 w 7640956"/>
              <a:gd name="connsiteY2" fmla="*/ 186197 h 6858000"/>
              <a:gd name="connsiteX3" fmla="*/ 7640956 w 7640956"/>
              <a:gd name="connsiteY3" fmla="*/ 2094548 h 6858000"/>
              <a:gd name="connsiteX4" fmla="*/ 4717419 w 7640956"/>
              <a:gd name="connsiteY4" fmla="*/ 6841243 h 6858000"/>
              <a:gd name="connsiteX5" fmla="*/ 4685534 w 7640956"/>
              <a:gd name="connsiteY5" fmla="*/ 6858000 h 6858000"/>
              <a:gd name="connsiteX6" fmla="*/ 0 w 76409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0956" h="6858000">
                <a:moveTo>
                  <a:pt x="0" y="0"/>
                </a:moveTo>
                <a:lnTo>
                  <a:pt x="7192178" y="0"/>
                </a:lnTo>
                <a:lnTo>
                  <a:pt x="7272497" y="186197"/>
                </a:lnTo>
                <a:cubicBezTo>
                  <a:pt x="7510866" y="781251"/>
                  <a:pt x="7640956" y="1424013"/>
                  <a:pt x="7640956" y="2094548"/>
                </a:cubicBezTo>
                <a:cubicBezTo>
                  <a:pt x="7640956" y="4106152"/>
                  <a:pt x="6470148" y="5867805"/>
                  <a:pt x="4717419" y="6841243"/>
                </a:cubicBezTo>
                <a:lnTo>
                  <a:pt x="4685534" y="6858000"/>
                </a:lnTo>
                <a:lnTo>
                  <a:pt x="0" y="6858000"/>
                </a:lnTo>
                <a:close/>
              </a:path>
            </a:pathLst>
          </a:custGeom>
          <a:solidFill>
            <a:srgbClr val="7495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1" name="圆角矩形 10"/>
          <p:cNvSpPr/>
          <p:nvPr>
            <p:custDataLst>
              <p:tags r:id="rId7"/>
            </p:custDataLst>
          </p:nvPr>
        </p:nvSpPr>
        <p:spPr>
          <a:xfrm>
            <a:off x="572135" y="1454150"/>
            <a:ext cx="11048365" cy="5091430"/>
          </a:xfrm>
          <a:prstGeom prst="roundRect">
            <a:avLst>
              <a:gd name="adj" fmla="val 3666"/>
            </a:avLst>
          </a:prstGeom>
          <a:solidFill>
            <a:srgbClr val="FFFFFF"/>
          </a:solidFill>
          <a:ln w="19050">
            <a:noFill/>
          </a:ln>
          <a:effectLst>
            <a:outerShdw blurRad="266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标题 1"/>
          <p:cNvSpPr>
            <a:spLocks noGrp="1"/>
          </p:cNvSpPr>
          <p:nvPr>
            <p:custDataLst>
              <p:tags r:id="rId8"/>
            </p:custDataLst>
          </p:nvPr>
        </p:nvSpPr>
        <p:spPr>
          <a:xfrm>
            <a:off x="1040765" y="387985"/>
            <a:ext cx="6234430" cy="788035"/>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l">
              <a:lnSpc>
                <a:spcPct val="130000"/>
              </a:lnSpc>
              <a:spcBef>
                <a:spcPts val="0"/>
              </a:spcBef>
              <a:spcAft>
                <a:spcPts val="0"/>
              </a:spcAft>
              <a:buSzPct val="100000"/>
              <a:buNone/>
            </a:pPr>
            <a:r>
              <a:rPr lang="en-US" altLang="zh-CN" sz="3200" spc="0" dirty="0">
                <a:solidFill>
                  <a:srgbClr val="FFFFFF"/>
                </a:solidFill>
                <a:uFillTx/>
              </a:rPr>
              <a:t>三、小学生创造性的发展与培养</a:t>
            </a:r>
            <a:endParaRPr lang="en-US" altLang="zh-CN" sz="3200" spc="0" dirty="0">
              <a:solidFill>
                <a:srgbClr val="FFFFFF"/>
              </a:solidFill>
              <a:uFillTx/>
            </a:endParaRPr>
          </a:p>
        </p:txBody>
      </p:sp>
      <p:sp>
        <p:nvSpPr>
          <p:cNvPr id="10" name="文本框 9"/>
          <p:cNvSpPr txBox="1"/>
          <p:nvPr>
            <p:custDataLst>
              <p:tags r:id="rId9"/>
            </p:custDataLst>
          </p:nvPr>
        </p:nvSpPr>
        <p:spPr>
          <a:xfrm>
            <a:off x="1040765" y="1809750"/>
            <a:ext cx="10111740" cy="4380230"/>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30000"/>
              </a:lnSpc>
              <a:spcAft>
                <a:spcPts val="1200"/>
              </a:spcAft>
              <a:buSzPct val="100000"/>
              <a:buNone/>
            </a:pPr>
            <a:r>
              <a:rPr lang="zh-CN" altLang="en-US" sz="2000" spc="0" dirty="0">
                <a:solidFill>
                  <a:srgbClr val="0D0D0D"/>
                </a:solidFill>
                <a:uFillTx/>
                <a:latin typeface="微软雅黑" panose="020B0503020204020204" charset="-122"/>
                <a:ea typeface="微软雅黑" panose="020B0503020204020204" charset="-122"/>
              </a:rPr>
              <a:t>（一）小学生创造性发展的特点</a:t>
            </a:r>
            <a:endParaRPr lang="zh-CN" altLang="en-US" sz="2000" spc="0" dirty="0">
              <a:solidFill>
                <a:srgbClr val="0D0D0D"/>
              </a:solidFill>
              <a:uFillTx/>
              <a:latin typeface="微软雅黑" panose="020B0503020204020204" charset="-122"/>
              <a:ea typeface="微软雅黑" panose="020B0503020204020204" charset="-122"/>
            </a:endParaRP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sz="1800" spc="0">
                <a:solidFill>
                  <a:srgbClr val="0D0D0D"/>
                </a:solidFill>
                <a:uFillTx/>
                <a:latin typeface="微软雅黑" panose="020B0503020204020204" charset="-122"/>
                <a:ea typeface="微软雅黑" panose="020B0503020204020204" charset="-122"/>
              </a:rPr>
              <a:t>小学生创造性的发展是一个受各种因素制约的复杂的动态过程。小学生通过学习活动，逐步掌握读、写、算等最基本的知识技能，掌握大量的间接的知识经验，学会通过分析、综合、比较、抽象、概括来掌握概念，学会自觉地、有意识地进行逻辑判断和推理、论证等，这些大大促进了小学生书面言语和逻辑思维能力的发展。小学生心理诸方面的新变化、新发展影响着他们创造性的形成和发展。</a:t>
            </a:r>
            <a:endParaRPr lang="zh-CN" altLang="en-US" sz="1800" spc="0">
              <a:solidFill>
                <a:srgbClr val="0D0D0D"/>
              </a:solidFill>
              <a:uFillTx/>
              <a:latin typeface="微软雅黑" panose="020B0503020204020204" charset="-122"/>
              <a:ea typeface="微软雅黑" panose="020B0503020204020204" charset="-122"/>
            </a:endParaRP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sz="1800" spc="0">
                <a:solidFill>
                  <a:srgbClr val="0D0D0D"/>
                </a:solidFill>
                <a:uFillTx/>
                <a:latin typeface="微软雅黑" panose="020B0503020204020204" charset="-122"/>
                <a:ea typeface="微软雅黑" panose="020B0503020204020204" charset="-122"/>
              </a:rPr>
              <a:t>许多学者采用不同的方法对此进行了研究，结果一致发现，小学生的创造力呈持续发展趋势，但并非直线上升，而是波浪式地前进。其进程为：小学一至三年级呈直线上升的状态；小学四年级不再上升或略有下降；小学五年级又回复上升；小学六年级又表现出下降趋势。在小学阶段，男女学生的创造性发展基本上是同步的，性别差异不明显。在小学阶段，对学生进行创造性教育，可以促进他们创造性的发展。</a:t>
            </a:r>
            <a:endParaRPr lang="zh-CN" altLang="en-US" sz="1800" spc="0">
              <a:solidFill>
                <a:srgbClr val="0D0D0D"/>
              </a:solidFill>
              <a:uFillTx/>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6085" y="368935"/>
            <a:ext cx="11340000" cy="6120000"/>
          </a:xfrm>
          <a:prstGeom prst="roundRect">
            <a:avLst>
              <a:gd name="adj" fmla="val 2614"/>
            </a:avLst>
          </a:prstGeom>
          <a:noFill/>
          <a:ln w="317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551305" y="693243"/>
            <a:ext cx="6362065" cy="607695"/>
          </a:xfrm>
          <a:prstGeom prst="rect">
            <a:avLst/>
          </a:prstGeom>
          <a:noFill/>
          <a:effectLst/>
        </p:spPr>
        <p:txBody>
          <a:bodyPr wrap="square" rtlCol="0" anchor="ctr" anchorCtr="0">
            <a:spAutoFit/>
          </a:bodyPr>
          <a:p>
            <a:pPr>
              <a:lnSpc>
                <a:spcPct val="120000"/>
              </a:lnSpc>
            </a:pPr>
            <a:r>
              <a:rPr lang="zh-CN" altLang="en-US" sz="28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（二）小学生创造性的培养</a:t>
            </a:r>
            <a:endParaRPr lang="zh-CN" altLang="en-US" sz="28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90189" y="62442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cxnSp>
        <p:nvCxnSpPr>
          <p:cNvPr id="3" name="直接连接符 2"/>
          <p:cNvCxnSpPr/>
          <p:nvPr>
            <p:custDataLst>
              <p:tags r:id="rId3"/>
            </p:custDataLst>
          </p:nvPr>
        </p:nvCxnSpPr>
        <p:spPr>
          <a:xfrm>
            <a:off x="821690" y="413853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4" name="椭圆 3"/>
          <p:cNvSpPr/>
          <p:nvPr>
            <p:custDataLst>
              <p:tags r:id="rId4"/>
            </p:custDataLst>
          </p:nvPr>
        </p:nvSpPr>
        <p:spPr>
          <a:xfrm>
            <a:off x="2336165" y="399565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5"/>
            </p:custDataLst>
          </p:nvPr>
        </p:nvSpPr>
        <p:spPr>
          <a:xfrm>
            <a:off x="5920105" y="399565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6"/>
            </p:custDataLst>
          </p:nvPr>
        </p:nvSpPr>
        <p:spPr>
          <a:xfrm>
            <a:off x="1045845" y="4424045"/>
            <a:ext cx="2865120" cy="1214755"/>
          </a:xfrm>
          <a:prstGeom prst="rect">
            <a:avLst/>
          </a:prstGeom>
          <a:noFill/>
        </p:spPr>
        <p:txBody>
          <a:bodyPr wrap="square" rtlCol="0">
            <a:spAutoFit/>
          </a:bodyPr>
          <a:p>
            <a:pPr algn="just" fontAlgn="auto">
              <a:lnSpc>
                <a:spcPct val="150000"/>
              </a:lnSpc>
              <a:spcBef>
                <a:spcPts val="0"/>
              </a:spcBef>
              <a:spcAft>
                <a:spcPts val="600"/>
              </a:spcAft>
              <a:buNone/>
            </a:pPr>
            <a:r>
              <a:rPr lang="zh-CN" altLang="en-US" sz="1400" dirty="0">
                <a:ea typeface="+mn-lt"/>
                <a:cs typeface="+mn-lt"/>
                <a:sym typeface="+mn-ea"/>
              </a:rPr>
              <a:t>（1）创设宽松的心理环境。</a:t>
            </a:r>
            <a:endParaRPr lang="zh-CN" altLang="en-US" sz="1400" dirty="0">
              <a:ea typeface="+mn-lt"/>
              <a:cs typeface="+mn-lt"/>
              <a:sym typeface="+mn-ea"/>
            </a:endParaRPr>
          </a:p>
          <a:p>
            <a:pPr algn="just" fontAlgn="auto">
              <a:lnSpc>
                <a:spcPct val="150000"/>
              </a:lnSpc>
              <a:spcBef>
                <a:spcPts val="0"/>
              </a:spcBef>
              <a:spcAft>
                <a:spcPts val="600"/>
              </a:spcAft>
              <a:buNone/>
            </a:pPr>
            <a:r>
              <a:rPr lang="zh-CN" altLang="en-US" sz="1400" dirty="0">
                <a:ea typeface="+mn-lt"/>
                <a:cs typeface="+mn-lt"/>
                <a:sym typeface="+mn-ea"/>
              </a:rPr>
              <a:t>（2）给学生留有充分选择的余地。</a:t>
            </a:r>
            <a:endParaRPr lang="zh-CN" altLang="en-US" sz="1400" dirty="0">
              <a:ea typeface="+mn-lt"/>
              <a:cs typeface="+mn-lt"/>
              <a:sym typeface="+mn-ea"/>
            </a:endParaRPr>
          </a:p>
          <a:p>
            <a:pPr algn="just" fontAlgn="auto">
              <a:lnSpc>
                <a:spcPct val="150000"/>
              </a:lnSpc>
              <a:spcBef>
                <a:spcPts val="0"/>
              </a:spcBef>
              <a:spcAft>
                <a:spcPts val="600"/>
              </a:spcAft>
              <a:buNone/>
            </a:pPr>
            <a:r>
              <a:rPr lang="zh-CN" altLang="en-US" sz="1400" dirty="0">
                <a:ea typeface="+mn-lt"/>
                <a:cs typeface="+mn-lt"/>
                <a:sym typeface="+mn-ea"/>
              </a:rPr>
              <a:t>（3）改革考试制度与考试内容。</a:t>
            </a:r>
            <a:endParaRPr lang="zh-CN" altLang="en-US" sz="1400" dirty="0">
              <a:ea typeface="+mn-lt"/>
              <a:cs typeface="+mn-lt"/>
              <a:sym typeface="+mn-ea"/>
            </a:endParaRPr>
          </a:p>
        </p:txBody>
      </p:sp>
      <p:sp>
        <p:nvSpPr>
          <p:cNvPr id="35" name="文本框 34"/>
          <p:cNvSpPr txBox="1"/>
          <p:nvPr>
            <p:custDataLst>
              <p:tags r:id="rId7"/>
            </p:custDataLst>
          </p:nvPr>
        </p:nvSpPr>
        <p:spPr>
          <a:xfrm>
            <a:off x="4496435" y="2145665"/>
            <a:ext cx="3131820" cy="1706880"/>
          </a:xfrm>
          <a:prstGeom prst="rect">
            <a:avLst/>
          </a:prstGeom>
          <a:noFill/>
        </p:spPr>
        <p:txBody>
          <a:bodyPr wrap="square" rtlCol="0" anchor="b" anchorCtr="0">
            <a:spAutoFit/>
          </a:bodyPr>
          <a:p>
            <a:pPr marL="0" lvl="0" indent="0" algn="just">
              <a:lnSpc>
                <a:spcPct val="150000"/>
              </a:lnSpc>
              <a:spcBef>
                <a:spcPts val="0"/>
              </a:spcBef>
              <a:spcAft>
                <a:spcPts val="0"/>
              </a:spcAft>
              <a:buSzPct val="100000"/>
            </a:pPr>
            <a:r>
              <a:rPr lang="zh-CN" altLang="en-US" sz="1400" dirty="0">
                <a:ea typeface="+mn-lt"/>
                <a:cs typeface="+mn-lt"/>
                <a:sym typeface="+mn-ea"/>
              </a:rPr>
              <a:t>（1）保护好学生的好奇心。</a:t>
            </a:r>
            <a:endParaRPr lang="zh-CN" altLang="en-US" sz="1400" dirty="0">
              <a:ea typeface="+mn-lt"/>
              <a:cs typeface="+mn-lt"/>
              <a:sym typeface="+mn-ea"/>
            </a:endParaRPr>
          </a:p>
          <a:p>
            <a:pPr marL="0" lvl="0" indent="0" algn="just">
              <a:lnSpc>
                <a:spcPct val="150000"/>
              </a:lnSpc>
              <a:spcBef>
                <a:spcPts val="0"/>
              </a:spcBef>
              <a:spcAft>
                <a:spcPts val="0"/>
              </a:spcAft>
              <a:buSzPct val="100000"/>
            </a:pPr>
            <a:r>
              <a:rPr lang="zh-CN" altLang="en-US" sz="1400" dirty="0">
                <a:ea typeface="+mn-lt"/>
                <a:cs typeface="+mn-lt"/>
                <a:sym typeface="+mn-ea"/>
              </a:rPr>
              <a:t>（2）解除个体对答错问题的恐惧心理。</a:t>
            </a:r>
            <a:endParaRPr lang="zh-CN" altLang="en-US" sz="1400" dirty="0">
              <a:ea typeface="+mn-lt"/>
              <a:cs typeface="+mn-lt"/>
              <a:sym typeface="+mn-ea"/>
            </a:endParaRPr>
          </a:p>
          <a:p>
            <a:pPr marL="0" lvl="0" indent="0" algn="just">
              <a:lnSpc>
                <a:spcPct val="150000"/>
              </a:lnSpc>
              <a:spcBef>
                <a:spcPts val="0"/>
              </a:spcBef>
              <a:spcAft>
                <a:spcPts val="0"/>
              </a:spcAft>
              <a:buSzPct val="100000"/>
            </a:pPr>
            <a:r>
              <a:rPr lang="zh-CN" altLang="en-US" sz="1400" dirty="0">
                <a:ea typeface="+mn-lt"/>
                <a:cs typeface="+mn-lt"/>
                <a:sym typeface="+mn-ea"/>
              </a:rPr>
              <a:t>（3）鼓励独立性和创新精神。</a:t>
            </a:r>
            <a:endParaRPr lang="zh-CN" altLang="en-US" sz="1400" dirty="0">
              <a:ea typeface="+mn-lt"/>
              <a:cs typeface="+mn-lt"/>
              <a:sym typeface="+mn-ea"/>
            </a:endParaRPr>
          </a:p>
          <a:p>
            <a:pPr marL="0" lvl="0" indent="0" algn="just">
              <a:lnSpc>
                <a:spcPct val="150000"/>
              </a:lnSpc>
              <a:spcBef>
                <a:spcPts val="0"/>
              </a:spcBef>
              <a:spcAft>
                <a:spcPts val="0"/>
              </a:spcAft>
              <a:buSzPct val="100000"/>
            </a:pPr>
            <a:r>
              <a:rPr lang="zh-CN" altLang="en-US" sz="1400" dirty="0">
                <a:ea typeface="+mn-lt"/>
                <a:cs typeface="+mn-lt"/>
                <a:sym typeface="+mn-ea"/>
              </a:rPr>
              <a:t>（4）重视非逻辑思维能力。</a:t>
            </a:r>
            <a:endParaRPr lang="zh-CN" altLang="en-US" sz="1400" dirty="0">
              <a:ea typeface="+mn-lt"/>
              <a:cs typeface="+mn-lt"/>
              <a:sym typeface="+mn-ea"/>
            </a:endParaRPr>
          </a:p>
          <a:p>
            <a:pPr marL="0" lvl="0" indent="0" algn="just">
              <a:lnSpc>
                <a:spcPct val="150000"/>
              </a:lnSpc>
              <a:spcBef>
                <a:spcPts val="0"/>
              </a:spcBef>
              <a:spcAft>
                <a:spcPts val="0"/>
              </a:spcAft>
              <a:buSzPct val="100000"/>
            </a:pPr>
            <a:r>
              <a:rPr lang="zh-CN" altLang="en-US" sz="1400" dirty="0">
                <a:ea typeface="+mn-lt"/>
                <a:cs typeface="+mn-lt"/>
                <a:sym typeface="+mn-ea"/>
              </a:rPr>
              <a:t>（5）给学生提供具有创造性的榜样。</a:t>
            </a:r>
            <a:endParaRPr lang="zh-CN" altLang="en-US" sz="1400" dirty="0">
              <a:ea typeface="+mn-lt"/>
              <a:cs typeface="+mn-lt"/>
              <a:sym typeface="+mn-ea"/>
            </a:endParaRPr>
          </a:p>
        </p:txBody>
      </p:sp>
      <p:grpSp>
        <p:nvGrpSpPr>
          <p:cNvPr id="7" name="组合 6"/>
          <p:cNvGrpSpPr/>
          <p:nvPr/>
        </p:nvGrpSpPr>
        <p:grpSpPr>
          <a:xfrm>
            <a:off x="1297940" y="2812415"/>
            <a:ext cx="2362200" cy="1040130"/>
            <a:chOff x="2044" y="3805"/>
            <a:chExt cx="3720" cy="1638"/>
          </a:xfrm>
        </p:grpSpPr>
        <p:sp>
          <p:nvSpPr>
            <p:cNvPr id="19" name="矩形: 圆角 18"/>
            <p:cNvSpPr/>
            <p:nvPr>
              <p:custDataLst>
                <p:tags r:id="rId8"/>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9"/>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0"/>
              </p:custDataLst>
            </p:nvPr>
          </p:nvSpPr>
          <p:spPr>
            <a:xfrm>
              <a:off x="2142" y="4066"/>
              <a:ext cx="3524" cy="883"/>
            </a:xfrm>
            <a:prstGeom prst="rect">
              <a:avLst/>
            </a:prstGeom>
            <a:noFill/>
          </p:spPr>
          <p:txBody>
            <a:bodyPr wrap="square" rtlCol="0" anchor="ctr">
              <a:noAutofit/>
            </a:bodyPr>
            <a:p>
              <a:pPr algn="ctr">
                <a:lnSpc>
                  <a:spcPct val="120000"/>
                </a:lnSpc>
              </a:pPr>
              <a:r>
                <a:rPr b="1">
                  <a:solidFill>
                    <a:schemeClr val="dk1"/>
                  </a:solidFill>
                  <a:latin typeface="Arial" panose="020B0604020202020204" pitchFamily="34" charset="0"/>
                  <a:ea typeface="汉仪旗黑-55简" panose="00020600040101010101" charset="-122"/>
                  <a:sym typeface="Arial" panose="020B0604020202020204" pitchFamily="34" charset="0"/>
                </a:rPr>
                <a:t>1. 创设有利于创造性产生的适宜环境</a:t>
              </a:r>
              <a:endParaRPr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grpSp>
        <p:nvGrpSpPr>
          <p:cNvPr id="6" name="组合 5"/>
          <p:cNvGrpSpPr/>
          <p:nvPr/>
        </p:nvGrpSpPr>
        <p:grpSpPr>
          <a:xfrm>
            <a:off x="4881880" y="4424045"/>
            <a:ext cx="2362200" cy="1048385"/>
            <a:chOff x="7688" y="6343"/>
            <a:chExt cx="3720" cy="1651"/>
          </a:xfrm>
        </p:grpSpPr>
        <p:sp>
          <p:nvSpPr>
            <p:cNvPr id="10" name="矩形: 圆角 26"/>
            <p:cNvSpPr/>
            <p:nvPr>
              <p:custDataLst>
                <p:tags r:id="rId11"/>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12"/>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3"/>
              </p:custDataLst>
            </p:nvPr>
          </p:nvSpPr>
          <p:spPr>
            <a:xfrm>
              <a:off x="8170" y="6952"/>
              <a:ext cx="2756" cy="725"/>
            </a:xfrm>
            <a:prstGeom prst="rect">
              <a:avLst/>
            </a:prstGeom>
            <a:noFill/>
          </p:spPr>
          <p:txBody>
            <a:bodyPr wrap="square" rtlCol="0" anchor="ctr">
              <a:noAutofit/>
            </a:bodyPr>
            <a:p>
              <a:pPr algn="ctr">
                <a:lnSpc>
                  <a:spcPct val="120000"/>
                </a:lnSpc>
              </a:pPr>
              <a:r>
                <a:rPr lang="zh-CN" altLang="en-US" b="1">
                  <a:solidFill>
                    <a:schemeClr val="dk1"/>
                  </a:solidFill>
                  <a:latin typeface="Arial" panose="020B0604020202020204" pitchFamily="34" charset="0"/>
                  <a:ea typeface="汉仪旗黑-55简" panose="00020600040101010101" charset="-122"/>
                  <a:sym typeface="Arial" panose="020B0604020202020204" pitchFamily="34" charset="0"/>
                </a:rPr>
                <a:t>2. 注重创造性个性的塑造</a:t>
              </a:r>
              <a:endParaRPr lang="zh-CN" altLang="en-US"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sp>
        <p:nvSpPr>
          <p:cNvPr id="38" name="椭圆 37"/>
          <p:cNvSpPr/>
          <p:nvPr>
            <p:custDataLst>
              <p:tags r:id="rId14"/>
            </p:custDataLst>
          </p:nvPr>
        </p:nvSpPr>
        <p:spPr>
          <a:xfrm>
            <a:off x="9520555" y="399565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5"/>
            </p:custDataLst>
          </p:nvPr>
        </p:nvSpPr>
        <p:spPr>
          <a:xfrm>
            <a:off x="8348345" y="4424045"/>
            <a:ext cx="2630170" cy="1383665"/>
          </a:xfrm>
          <a:prstGeom prst="rect">
            <a:avLst/>
          </a:prstGeom>
          <a:noFill/>
        </p:spPr>
        <p:txBody>
          <a:bodyPr wrap="square" rtlCol="0">
            <a:spAutoFit/>
          </a:bodyPr>
          <a:p>
            <a:pPr algn="just">
              <a:lnSpc>
                <a:spcPct val="150000"/>
              </a:lnSpc>
              <a:spcBef>
                <a:spcPts val="0"/>
              </a:spcBef>
            </a:pPr>
            <a:r>
              <a:rPr lang="zh-CN" altLang="en-US" sz="1400" dirty="0">
                <a:ea typeface="+mn-lt"/>
                <a:sym typeface="+mn-ea"/>
              </a:rPr>
              <a:t>（1）发散思维训练。</a:t>
            </a:r>
            <a:endParaRPr lang="zh-CN" altLang="en-US" sz="1400" dirty="0">
              <a:ea typeface="+mn-lt"/>
              <a:sym typeface="+mn-ea"/>
            </a:endParaRPr>
          </a:p>
          <a:p>
            <a:pPr algn="just">
              <a:lnSpc>
                <a:spcPct val="150000"/>
              </a:lnSpc>
              <a:spcBef>
                <a:spcPts val="0"/>
              </a:spcBef>
            </a:pPr>
            <a:r>
              <a:rPr lang="zh-CN" altLang="en-US" sz="1400" dirty="0">
                <a:ea typeface="+mn-lt"/>
                <a:sym typeface="+mn-ea"/>
              </a:rPr>
              <a:t>（2）推测与假设训练。</a:t>
            </a:r>
            <a:endParaRPr lang="zh-CN" altLang="en-US" sz="1400" dirty="0">
              <a:ea typeface="+mn-lt"/>
              <a:sym typeface="+mn-ea"/>
            </a:endParaRPr>
          </a:p>
          <a:p>
            <a:pPr algn="just">
              <a:lnSpc>
                <a:spcPct val="150000"/>
              </a:lnSpc>
              <a:spcBef>
                <a:spcPts val="0"/>
              </a:spcBef>
            </a:pPr>
            <a:r>
              <a:rPr lang="zh-CN" altLang="en-US" sz="1400" dirty="0">
                <a:ea typeface="+mn-lt"/>
                <a:sym typeface="+mn-ea"/>
              </a:rPr>
              <a:t>（3）自我设计训练。</a:t>
            </a:r>
            <a:endParaRPr lang="zh-CN" altLang="en-US" sz="1400" dirty="0">
              <a:ea typeface="+mn-lt"/>
              <a:sym typeface="+mn-ea"/>
            </a:endParaRPr>
          </a:p>
          <a:p>
            <a:pPr algn="just">
              <a:lnSpc>
                <a:spcPct val="150000"/>
              </a:lnSpc>
              <a:spcBef>
                <a:spcPts val="0"/>
              </a:spcBef>
            </a:pPr>
            <a:r>
              <a:rPr lang="zh-CN" altLang="en-US" sz="1400" dirty="0">
                <a:ea typeface="+mn-lt"/>
                <a:sym typeface="+mn-ea"/>
              </a:rPr>
              <a:t>（4）头脑风暴训练。</a:t>
            </a:r>
            <a:endParaRPr lang="zh-CN" altLang="en-US" sz="1400" dirty="0">
              <a:ea typeface="+mn-lt"/>
              <a:sym typeface="+mn-ea"/>
            </a:endParaRPr>
          </a:p>
        </p:txBody>
      </p:sp>
      <p:grpSp>
        <p:nvGrpSpPr>
          <p:cNvPr id="11" name="组合 10"/>
          <p:cNvGrpSpPr/>
          <p:nvPr/>
        </p:nvGrpSpPr>
        <p:grpSpPr>
          <a:xfrm>
            <a:off x="8482330" y="2812415"/>
            <a:ext cx="2362200" cy="1025525"/>
            <a:chOff x="13358" y="3805"/>
            <a:chExt cx="3720" cy="1615"/>
          </a:xfrm>
        </p:grpSpPr>
        <p:sp>
          <p:nvSpPr>
            <p:cNvPr id="40" name="矩形: 圆角 39"/>
            <p:cNvSpPr/>
            <p:nvPr>
              <p:custDataLst>
                <p:tags r:id="rId16"/>
              </p:custDataLst>
            </p:nvPr>
          </p:nvSpPr>
          <p:spPr>
            <a:xfrm>
              <a:off x="13358" y="3805"/>
              <a:ext cx="3720"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7" name="等腰三角形 16"/>
            <p:cNvSpPr/>
            <p:nvPr>
              <p:custDataLst>
                <p:tags r:id="rId17"/>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8"/>
              </p:custDataLst>
            </p:nvPr>
          </p:nvSpPr>
          <p:spPr>
            <a:xfrm>
              <a:off x="13675" y="4066"/>
              <a:ext cx="3086" cy="883"/>
            </a:xfrm>
            <a:prstGeom prst="rect">
              <a:avLst/>
            </a:prstGeom>
            <a:noFill/>
          </p:spPr>
          <p:txBody>
            <a:bodyPr wrap="square" rtlCol="0" anchor="ctr">
              <a:noAutofit/>
            </a:bodyPr>
            <a:p>
              <a:pPr algn="ctr">
                <a:lnSpc>
                  <a:spcPct val="100000"/>
                </a:lnSpc>
              </a:pPr>
              <a:r>
                <a:rPr lang="zh-CN" altLang="en-US" b="1">
                  <a:solidFill>
                    <a:schemeClr val="dk1"/>
                  </a:solidFill>
                  <a:latin typeface="Arial" panose="020B0604020202020204" pitchFamily="34" charset="0"/>
                  <a:ea typeface="汉仪旗黑-55简" panose="00020600040101010101" charset="-122"/>
                  <a:sym typeface="Arial" panose="020B0604020202020204" pitchFamily="34" charset="0"/>
                </a:rPr>
                <a:t>3. 开设培养创造性的课程，教授创造性思维策略</a:t>
              </a:r>
              <a:endParaRPr lang="zh-CN" altLang="en-US"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pic>
        <p:nvPicPr>
          <p:cNvPr id="26" name="图形 13"/>
          <p:cNvPicPr>
            <a:picLocks noChangeAspect="1"/>
          </p:cNvPicPr>
          <p:nvPr/>
        </p:nvPicPr>
        <p:blipFill>
          <a:blip r:embed="rId19"/>
          <a:stretch>
            <a:fillRect/>
          </a:stretch>
        </p:blipFill>
        <p:spPr>
          <a:xfrm>
            <a:off x="10791190" y="1851025"/>
            <a:ext cx="499745" cy="499745"/>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问题解决概述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1924685"/>
            <a:ext cx="4226560" cy="193802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识记问题的基本成分，问题解决的概念、基本特点及问题解决的过程。</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了解影响问题解决的因素，掌握定势、功能固着、酝酿效应等概念。</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结合实例分析如何培养学生问题解决能力。</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598035"/>
            <a:ext cx="4226560" cy="1198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策划一份访谈或问卷，实地调研本地区小学生问题解决能力如何，以及小学教师在学科教学中是如何培养学生问题解决能力的。</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13258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44843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595120"/>
            <a:ext cx="5953125" cy="688975"/>
            <a:chOff x="2596" y="2230"/>
            <a:chExt cx="9375" cy="1085"/>
          </a:xfrm>
        </p:grpSpPr>
        <p:sp>
          <p:nvSpPr>
            <p:cNvPr id="2" name="圆角矩形 1"/>
            <p:cNvSpPr/>
            <p:nvPr>
              <p:custDataLst>
                <p:tags r:id="rId5"/>
              </p:custDataLst>
            </p:nvPr>
          </p:nvSpPr>
          <p:spPr>
            <a:xfrm>
              <a:off x="2879" y="2230"/>
              <a:ext cx="909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问题解决的含义</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613660"/>
            <a:ext cx="5953125" cy="688975"/>
            <a:chOff x="2596" y="2230"/>
            <a:chExt cx="9375" cy="1085"/>
          </a:xfrm>
        </p:grpSpPr>
        <p:sp>
          <p:nvSpPr>
            <p:cNvPr id="7" name="圆角矩形 6"/>
            <p:cNvSpPr/>
            <p:nvPr>
              <p:custDataLst>
                <p:tags r:id="rId8"/>
              </p:custDataLst>
            </p:nvPr>
          </p:nvSpPr>
          <p:spPr>
            <a:xfrm>
              <a:off x="2879" y="2230"/>
              <a:ext cx="909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问题解决的过程</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632200"/>
            <a:ext cx="5953125" cy="688975"/>
            <a:chOff x="2596" y="2230"/>
            <a:chExt cx="9375" cy="1085"/>
          </a:xfrm>
        </p:grpSpPr>
        <p:sp>
          <p:nvSpPr>
            <p:cNvPr id="13" name="圆角矩形 12"/>
            <p:cNvSpPr/>
            <p:nvPr>
              <p:custDataLst>
                <p:tags r:id="rId11"/>
              </p:custDataLst>
            </p:nvPr>
          </p:nvSpPr>
          <p:spPr>
            <a:xfrm>
              <a:off x="2879" y="2230"/>
              <a:ext cx="909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8454"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影响问题解决的主要因素</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6" name="组合 15"/>
          <p:cNvGrpSpPr/>
          <p:nvPr/>
        </p:nvGrpSpPr>
        <p:grpSpPr>
          <a:xfrm>
            <a:off x="3432810" y="4650740"/>
            <a:ext cx="5953125" cy="688975"/>
            <a:chOff x="2596" y="2230"/>
            <a:chExt cx="9375" cy="1085"/>
          </a:xfrm>
        </p:grpSpPr>
        <p:sp>
          <p:nvSpPr>
            <p:cNvPr id="17" name="圆角矩形 16"/>
            <p:cNvSpPr/>
            <p:nvPr>
              <p:custDataLst>
                <p:tags r:id="rId14"/>
              </p:custDataLst>
            </p:nvPr>
          </p:nvSpPr>
          <p:spPr>
            <a:xfrm>
              <a:off x="2879" y="2230"/>
              <a:ext cx="909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8" name="矩形 17"/>
            <p:cNvSpPr/>
            <p:nvPr>
              <p:custDataLst>
                <p:tags r:id="rId15"/>
              </p:custDataLst>
            </p:nvPr>
          </p:nvSpPr>
          <p:spPr>
            <a:xfrm>
              <a:off x="3383" y="2342"/>
              <a:ext cx="8454" cy="871"/>
            </a:xfrm>
            <a:prstGeom prst="rect">
              <a:avLst/>
            </a:prstGeom>
          </p:spPr>
          <p:txBody>
            <a:bodyPr wrap="square">
              <a:spAutoFit/>
            </a:bodyPr>
            <a:p>
              <a:pPr algn="l">
                <a:defRPr/>
              </a:pP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四、提高问题解决能力的教学</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0" name="椭圆 19"/>
            <p:cNvSpPr/>
            <p:nvPr>
              <p:custDataLst>
                <p:tags r:id="rId16"/>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5937504" y="0"/>
            <a:ext cx="6254496" cy="6858000"/>
          </a:xfrm>
          <a:prstGeom prst="rect">
            <a:avLst/>
          </a:prstGeom>
          <a:solidFill>
            <a:srgbClr val="FACA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52" name="图片 51"/>
          <p:cNvPicPr>
            <a:picLocks noChangeAspect="1"/>
          </p:cNvPicPr>
          <p:nvPr>
            <p:custDataLst>
              <p:tags r:id="rId2"/>
            </p:custDataLst>
          </p:nvPr>
        </p:nvPicPr>
        <p:blipFill>
          <a:blip r:embed="rId3"/>
          <a:stretch>
            <a:fillRect/>
          </a:stretch>
        </p:blipFill>
        <p:spPr>
          <a:xfrm>
            <a:off x="0" y="-10800"/>
            <a:ext cx="720090" cy="720090"/>
          </a:xfrm>
          <a:prstGeom prst="rect">
            <a:avLst/>
          </a:prstGeom>
        </p:spPr>
      </p:pic>
      <p:pic>
        <p:nvPicPr>
          <p:cNvPr id="62" name="图片 61"/>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pic>
        <p:nvPicPr>
          <p:cNvPr id="22" name="图形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609600" y="609600"/>
            <a:ext cx="228600" cy="443865"/>
          </a:xfrm>
          <a:prstGeom prst="rect">
            <a:avLst/>
          </a:prstGeom>
        </p:spPr>
      </p:pic>
      <p:pic>
        <p:nvPicPr>
          <p:cNvPr id="23" name="图形 2"/>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912495" y="609600"/>
            <a:ext cx="228600" cy="443865"/>
          </a:xfrm>
          <a:prstGeom prst="rect">
            <a:avLst/>
          </a:prstGeom>
        </p:spPr>
      </p:pic>
      <p:pic>
        <p:nvPicPr>
          <p:cNvPr id="25" name="图形 3"/>
          <p:cNvPicPr>
            <a:picLocks noChangeAspect="1"/>
          </p:cNvPicPr>
          <p:nvPr>
            <p:custDataLst>
              <p:tags r:id="rId10"/>
            </p:custDataLst>
          </p:nvPr>
        </p:nvPicPr>
        <p:blipFill>
          <a:blip r:embed="rId7">
            <a:extLst>
              <a:ext uri="{96DAC541-7B7A-43D3-8B79-37D633B846F1}">
                <asvg:svgBlip xmlns:asvg="http://schemas.microsoft.com/office/drawing/2016/SVG/main" r:embed="rId8"/>
              </a:ext>
            </a:extLst>
          </a:blip>
          <a:stretch>
            <a:fillRect/>
          </a:stretch>
        </p:blipFill>
        <p:spPr>
          <a:xfrm rot="10800000">
            <a:off x="5179695" y="5790565"/>
            <a:ext cx="228600" cy="443865"/>
          </a:xfrm>
          <a:prstGeom prst="rect">
            <a:avLst/>
          </a:prstGeom>
        </p:spPr>
      </p:pic>
      <p:pic>
        <p:nvPicPr>
          <p:cNvPr id="26" name="图形 4"/>
          <p:cNvPicPr>
            <a:picLocks noChangeAspect="1"/>
          </p:cNvPicPr>
          <p:nvPr>
            <p:custDataLst>
              <p:tags r:id="rId11"/>
            </p:custDataLst>
          </p:nvPr>
        </p:nvPicPr>
        <p:blipFill>
          <a:blip r:embed="rId7">
            <a:extLst>
              <a:ext uri="{96DAC541-7B7A-43D3-8B79-37D633B846F1}">
                <asvg:svgBlip xmlns:asvg="http://schemas.microsoft.com/office/drawing/2016/SVG/main" r:embed="rId8"/>
              </a:ext>
            </a:extLst>
          </a:blip>
          <a:stretch>
            <a:fillRect/>
          </a:stretch>
        </p:blipFill>
        <p:spPr>
          <a:xfrm rot="10800000">
            <a:off x="4876800" y="5790565"/>
            <a:ext cx="228600" cy="443865"/>
          </a:xfrm>
          <a:prstGeom prst="rect">
            <a:avLst/>
          </a:prstGeom>
        </p:spPr>
      </p:pic>
      <p:sp>
        <p:nvSpPr>
          <p:cNvPr id="5" name="文本框 4"/>
          <p:cNvSpPr txBox="1"/>
          <p:nvPr>
            <p:custDataLst>
              <p:tags r:id="rId12"/>
            </p:custDataLst>
          </p:nvPr>
        </p:nvSpPr>
        <p:spPr>
          <a:xfrm>
            <a:off x="1066800" y="2255520"/>
            <a:ext cx="3810000" cy="1417955"/>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rPr>
              <a:t>一、问题解决 </a:t>
            </a:r>
            <a:endParaRPr lang="zh-CN" altLang="en-US" sz="4400" b="1" strike="noStrike" spc="160" dirty="0">
              <a:solidFill>
                <a:srgbClr val="ED796F"/>
              </a:solidFill>
              <a:latin typeface="微软雅黑" panose="020B0503020204020204" charset="-122"/>
              <a:ea typeface="微软雅黑" panose="020B0503020204020204" charset="-122"/>
              <a:cs typeface="微软雅黑" panose="020B0503020204020204" charset="-122"/>
            </a:endParaRPr>
          </a:p>
        </p:txBody>
      </p:sp>
      <p:sp>
        <p:nvSpPr>
          <p:cNvPr id="11" name="Title 6"/>
          <p:cNvSpPr txBox="1"/>
          <p:nvPr>
            <p:custDataLst>
              <p:tags r:id="rId13"/>
            </p:custDataLst>
          </p:nvPr>
        </p:nvSpPr>
        <p:spPr>
          <a:xfrm>
            <a:off x="6904990" y="1089025"/>
            <a:ext cx="4320000" cy="46800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1000"/>
              </a:spcBef>
              <a:spcAft>
                <a:spcPts val="1200"/>
              </a:spcAft>
              <a:buSzPct val="100000"/>
              <a:buFont typeface="+mn-ea"/>
            </a:pPr>
            <a:r>
              <a:rPr kumimoji="1" altLang="zh-CN" sz="2000" b="1" spc="0" noProof="0">
                <a:ln>
                  <a:noFill/>
                </a:ln>
                <a:solidFill>
                  <a:srgbClr val="6600CC"/>
                </a:solidFill>
                <a:uLnTx/>
                <a:uFillTx/>
                <a:latin typeface="+mn-ea"/>
                <a:cs typeface="+mn-cs"/>
                <a:sym typeface="+mn-ea"/>
              </a:rPr>
              <a:t>1</a:t>
            </a:r>
            <a:r>
              <a:rPr kumimoji="1" lang="zh-CN" altLang="en-US" sz="2000" b="1" spc="0" noProof="0">
                <a:ln>
                  <a:noFill/>
                </a:ln>
                <a:solidFill>
                  <a:srgbClr val="6600CC"/>
                </a:solidFill>
                <a:uLnTx/>
                <a:uFillTx/>
                <a:latin typeface="+mn-ea"/>
                <a:cs typeface="+mn-cs"/>
                <a:sym typeface="+mn-ea"/>
              </a:rPr>
              <a:t>、问题的构成：</a:t>
            </a:r>
            <a:endParaRPr lang="en-US" altLang="zh-CN"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571500" lvl="1" indent="-356235" algn="just" fontAlgn="ctr">
              <a:lnSpc>
                <a:spcPct val="150000"/>
              </a:lnSpc>
              <a:spcBef>
                <a:spcPts val="0"/>
              </a:spcBef>
              <a:spcAft>
                <a:spcPts val="1200"/>
              </a:spcAft>
              <a:buSzPct val="100000"/>
              <a:buFont typeface="Wingdings" panose="05000000000000000000" charset="0"/>
              <a:buChar char="p"/>
            </a:pPr>
            <a:r>
              <a:rPr lang="zh-CN" altLang="en-US" sz="1600" b="1" u="none" strike="noStrike" spc="100" baseline="0" dirty="0">
                <a:ln w="3175">
                  <a:noFill/>
                  <a:prstDash val="dash"/>
                </a:ln>
                <a:solidFill>
                  <a:srgbClr val="00B050"/>
                </a:solidFill>
                <a:uLnTx/>
                <a:uFillTx/>
                <a:latin typeface="微软雅黑" panose="020B0503020204020204" charset="-122"/>
                <a:ea typeface="微软雅黑" panose="020B0503020204020204" charset="-122"/>
                <a:cs typeface="微软雅黑" panose="020B0503020204020204" charset="-122"/>
              </a:rPr>
              <a:t>给定的条件，</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问题的起始状态。</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571500" lvl="1" indent="-356235" algn="just" fontAlgn="ctr">
              <a:lnSpc>
                <a:spcPct val="150000"/>
              </a:lnSpc>
              <a:spcBef>
                <a:spcPts val="0"/>
              </a:spcBef>
              <a:spcAft>
                <a:spcPts val="1200"/>
              </a:spcAft>
              <a:buSzPct val="100000"/>
              <a:buFont typeface="Wingdings" panose="05000000000000000000" charset="0"/>
              <a:buChar char="p"/>
            </a:pPr>
            <a:r>
              <a:rPr lang="zh-CN" altLang="en-US" sz="1600" b="1" u="none" strike="noStrike" spc="100" baseline="0" dirty="0">
                <a:ln w="3175">
                  <a:noFill/>
                  <a:prstDash val="dash"/>
                </a:ln>
                <a:solidFill>
                  <a:srgbClr val="00B050"/>
                </a:solidFill>
                <a:uLnTx/>
                <a:uFillTx/>
                <a:latin typeface="微软雅黑" panose="020B0503020204020204" charset="-122"/>
                <a:ea typeface="微软雅黑" panose="020B0503020204020204" charset="-122"/>
                <a:cs typeface="微软雅黑" panose="020B0503020204020204" charset="-122"/>
              </a:rPr>
              <a:t>要达到的目标，</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问题要求的答案或目标状态。</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571500" lvl="1" indent="-356235" algn="just" fontAlgn="ctr">
              <a:lnSpc>
                <a:spcPct val="150000"/>
              </a:lnSpc>
              <a:spcBef>
                <a:spcPts val="0"/>
              </a:spcBef>
              <a:spcAft>
                <a:spcPts val="1200"/>
              </a:spcAft>
              <a:buSzPct val="100000"/>
              <a:buFont typeface="Wingdings" panose="05000000000000000000" charset="0"/>
              <a:buChar char="p"/>
            </a:pPr>
            <a:r>
              <a:rPr lang="zh-CN" altLang="en-US" sz="1600" b="1" u="none" strike="noStrike" spc="100" baseline="0" dirty="0">
                <a:ln w="3175">
                  <a:noFill/>
                  <a:prstDash val="dash"/>
                </a:ln>
                <a:solidFill>
                  <a:srgbClr val="00B050"/>
                </a:solidFill>
                <a:uLnTx/>
                <a:uFillTx/>
                <a:latin typeface="微软雅黑" panose="020B0503020204020204" charset="-122"/>
                <a:ea typeface="微软雅黑" panose="020B0503020204020204" charset="-122"/>
                <a:cs typeface="微软雅黑" panose="020B0503020204020204" charset="-122"/>
              </a:rPr>
              <a:t>限制或障碍，</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在解决问题的过程中会遇到的种种需要解决的因素。</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a:p>
            <a:pPr marL="212090" lvl="1" indent="0" algn="just" fontAlgn="ctr">
              <a:lnSpc>
                <a:spcPct val="150000"/>
              </a:lnSpc>
              <a:spcBef>
                <a:spcPts val="0"/>
              </a:spcBef>
              <a:spcAft>
                <a:spcPts val="1200"/>
              </a:spcAft>
              <a:buSzPct val="100000"/>
              <a:buNone/>
            </a:pPr>
            <a:r>
              <a:rPr lang="zh-CN" altLang="en-US" sz="1600" b="1"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问题：</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是指</a:t>
            </a:r>
            <a:r>
              <a:rPr lang="zh-CN" altLang="en-US" sz="1600" b="1" u="none" strike="noStrike" spc="100" baseline="0" dirty="0">
                <a:ln w="3175">
                  <a:noFill/>
                  <a:prstDash val="dash"/>
                </a:ln>
                <a:solidFill>
                  <a:srgbClr val="C00000"/>
                </a:solidFill>
                <a:uLnTx/>
                <a:uFillTx/>
                <a:latin typeface="微软雅黑" panose="020B0503020204020204" charset="-122"/>
                <a:ea typeface="微软雅黑" panose="020B0503020204020204" charset="-122"/>
                <a:cs typeface="微软雅黑" panose="020B0503020204020204" charset="-122"/>
              </a:rPr>
              <a:t>给定信息</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和</a:t>
            </a:r>
            <a:r>
              <a:rPr lang="zh-CN" altLang="en-US" sz="1600" b="1" u="none" strike="noStrike" spc="100" baseline="0" dirty="0">
                <a:ln w="3175">
                  <a:noFill/>
                  <a:prstDash val="dash"/>
                </a:ln>
                <a:solidFill>
                  <a:srgbClr val="C00000"/>
                </a:solidFill>
                <a:uLnTx/>
                <a:uFillTx/>
                <a:latin typeface="微软雅黑" panose="020B0503020204020204" charset="-122"/>
                <a:ea typeface="微软雅黑" panose="020B0503020204020204" charset="-122"/>
                <a:cs typeface="微软雅黑" panose="020B0503020204020204" charset="-122"/>
              </a:rPr>
              <a:t>要达到的目标</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之间不能用已有的知识经验直接加以处理并因而感到</a:t>
            </a:r>
            <a:r>
              <a:rPr lang="zh-CN" altLang="en-US" sz="1600" b="1" u="none" strike="noStrike" spc="100" baseline="0" dirty="0">
                <a:ln w="3175">
                  <a:noFill/>
                  <a:prstDash val="dash"/>
                </a:ln>
                <a:solidFill>
                  <a:srgbClr val="C00000"/>
                </a:solidFill>
                <a:uLnTx/>
                <a:uFillTx/>
                <a:latin typeface="微软雅黑" panose="020B0503020204020204" charset="-122"/>
                <a:ea typeface="微软雅黑" panose="020B0503020204020204" charset="-122"/>
                <a:cs typeface="微软雅黑" panose="020B0503020204020204" charset="-122"/>
              </a:rPr>
              <a:t>疑难的情境</a:t>
            </a:r>
            <a:r>
              <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rPr>
              <a:t>。</a:t>
            </a:r>
            <a:endParaRPr lang="zh-CN" altLang="en-US" sz="16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940560" y="3673475"/>
            <a:ext cx="2062480" cy="521970"/>
          </a:xfrm>
          <a:prstGeom prst="rect">
            <a:avLst/>
          </a:prstGeom>
          <a:noFill/>
        </p:spPr>
        <p:txBody>
          <a:bodyPr wrap="none" rtlCol="0" anchor="t">
            <a:spAutoFit/>
          </a:bodyPr>
          <a:p>
            <a:pPr marL="0" indent="0" algn="ctr">
              <a:lnSpc>
                <a:spcPct val="100000"/>
              </a:lnSpc>
              <a:spcBef>
                <a:spcPts val="0"/>
              </a:spcBef>
              <a:spcAft>
                <a:spcPts val="0"/>
              </a:spcAft>
              <a:buSzPct val="100000"/>
              <a:buNone/>
            </a:pPr>
            <a:r>
              <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rPr>
              <a:t>（一）问题</a:t>
            </a:r>
            <a:endParaRPr lang="zh-CN" altLang="en-US" sz="2800" b="1" spc="160" dirty="0">
              <a:solidFill>
                <a:srgbClr val="ED796F"/>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5416_1*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ee"/>
  <p:tag name="KSO_WM_UNIT_DEC_AREA_ID" val="00a0db5a33a04c41be9cd4a48b019ca8"/>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26fb9c3cd834779aedbcb3001427622"/>
</p:tagLst>
</file>

<file path=ppt/tags/tag1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5416_1*a*1"/>
  <p:tag name="KSO_WM_TEMPLATE_CATEGORY" val="custom"/>
  <p:tag name="KSO_WM_TEMPLATE_INDEX" val="20205416"/>
  <p:tag name="KSO_WM_UNIT_LAYERLEVEL" val="1"/>
  <p:tag name="KSO_WM_TAG_VERSION" val="1.0"/>
  <p:tag name="KSO_WM_BEAUTIFY_FLAG" val="#wm#"/>
  <p:tag name="KSO_WM_UNIT_PRESET_TEXT" val="单击添加大标题"/>
  <p:tag name="KSO_WM_UNIT_DEFAULT_FONT" val="40;56;4"/>
  <p:tag name="KSO_WM_UNIT_BLOCK" val="0"/>
  <p:tag name="KSO_WM_UNIT_DEC_AREA_ID" val="6bc29963208442408e02bca3dc643789"/>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fa646f29c7234a62a38557960d795cba"/>
  <p:tag name="KSO_WM_UNIT_TEXT_FILL_FORE_SCHEMECOLOR_INDEX_BRIGHTNESS" val="0.15"/>
  <p:tag name="KSO_WM_UNIT_TEXT_FILL_FORE_SCHEMECOLOR_INDEX" val="13"/>
  <p:tag name="KSO_WM_UNIT_TEXT_FILL_TYPE" val="1"/>
  <p:tag name="KSO_WM_TEMPLATE_ASSEMBLE_XID" val="5f9a6837989d9bef5b8f81b6"/>
  <p:tag name="KSO_WM_TEMPLATE_ASSEMBLE_GROUPID" val="5f8cfee0a61ec3b55284a7ed"/>
</p:tagLst>
</file>

<file path=ppt/tags/tag10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11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12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1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1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416_2*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ef"/>
  <p:tag name="KSO_WM_UNIT_DEC_AREA_ID" val="54433ade411d4a278e2078c19df4cc08"/>
  <p:tag name="KSO_WM_UNIT_DECORATE_INFO" val=""/>
  <p:tag name="KSO_WM_UNIT_SM_LIMIT_TYPE" val=""/>
  <p:tag name="KSO_WM_CHIP_FILLAREA_FILL_RULE" val="{&quot;fill_align&quot;:&quot;lm&quot;,&quot;fill_effect&quot;:[],&quot;fill_mode&quot;:&quot;adaptive&quot;,&quot;sacle_strategy&quot;:&quot;stretch&quot;}"/>
  <p:tag name="KSO_WM_ASSEMBLE_CHIP_INDEX" val="1b803a5e52084841b613b3f58ca8f42e"/>
</p:tagLst>
</file>

<file path=ppt/tags/tag150.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5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918d56e762a749f7b0908267016ffd45"/>
  <p:tag name="KSO_WM_UNIT_DECORATE_INFO" val=""/>
  <p:tag name="KSO_WM_UNIT_SM_LIMIT_TYPE" val=""/>
  <p:tag name="KSO_WM_CHIP_FILLAREA_FILL_RULE" val="{&quot;fill_align&quot;:&quot;cm&quot;,&quot;fill_effect&quot;:[],&quot;fill_mode&quot;:&quot;full&quot;,&quot;sacle_strategy&quot;:&quot;stretch&quot;}"/>
  <p:tag name="KSO_WM_ASSEMBLE_CHIP_INDEX" val="8b369f74107343b6ba2e316dbb2fcf33"/>
</p:tagLst>
</file>

<file path=ppt/tags/tag16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f6d6de6739474a84a96124be0b551396"/>
  <p:tag name="KSO_WM_UNIT_DECORATE_INFO" val=""/>
  <p:tag name="KSO_WM_UNIT_SM_LIMIT_TYPE" val=""/>
  <p:tag name="KSO_WM_CHIP_FILLAREA_FILL_RULE" val="{&quot;fill_align&quot;:&quot;cm&quot;,&quot;fill_effect&quot;:[],&quot;fill_mode&quot;:&quot;full&quot;,&quot;sacle_strategy&quot;:&quot;stretch&quot;}"/>
  <p:tag name="KSO_WM_ASSEMBLE_CHIP_INDEX" val="83886fae90aa46b2a4ccd6790ce117c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f357f6389edc491781aab3b96fc9fc13"/>
  <p:tag name="KSO_WM_UNIT_DECORATE_INFO" val=""/>
  <p:tag name="KSO_WM_UNIT_SM_LIMIT_TYPE" val=""/>
  <p:tag name="KSO_WM_CHIP_FILLAREA_FILL_RULE" val="{&quot;fill_align&quot;:&quot;cm&quot;,&quot;fill_effect&quot;:[],&quot;fill_mode&quot;:&quot;full&quot;,&quot;sacle_strategy&quot;:&quot;stretch&quot;}"/>
  <p:tag name="KSO_WM_ASSEMBLE_CHIP_INDEX" val="535c56253ee04f9b9a80374047cdb7c0"/>
  <p:tag name="KSO_WM_SLIDE_BACKGROUND_TYPE" val="leftRigh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3b01d96ded047b491321040cb28de4c"/>
  <p:tag name="KSO_WM_UNIT_DECORATE_INFO" val=""/>
  <p:tag name="KSO_WM_UNIT_SM_LIMIT_TYPE" val=""/>
  <p:tag name="KSO_WM_CHIP_FILLAREA_FILL_RULE" val="{&quot;fill_align&quot;:&quot;cm&quot;,&quot;fill_effect&quot;:[],&quot;fill_mode&quot;:&quot;full&quot;,&quot;sacle_strategy&quot;:&quot;stretch&quot;}"/>
  <p:tag name="KSO_WM_ASSEMBLE_CHIP_INDEX" val="9bc30df1a52f45e29758596ce08899a8"/>
  <p:tag name="KSO_WM_SLIDE_BACKGROUND_TYPE" val="leftRigh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3_1*i*2"/>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3_1*i*3"/>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3_1*i*4"/>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3_1*i*5"/>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7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3_1*a*1"/>
  <p:tag name="KSO_WM_TEMPLATE_CATEGORY" val="diagram"/>
  <p:tag name="KSO_WM_TEMPLATE_INDEX" val="202171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3828214c0c64bf0a1a2e7fee94001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b63c461f35d34ea1a2518092581c806d"/>
  <p:tag name="KSO_WM_UNIT_SUPPORT_BIG_FONT" val="1"/>
  <p:tag name="KSO_WM_UNIT_TEXT_FILL_FORE_SCHEMECOLOR_INDEX_BRIGHTNESS" val="0"/>
  <p:tag name="KSO_WM_UNIT_TEXT_FILL_FORE_SCHEMECOLOR_INDEX" val="13"/>
  <p:tag name="KSO_WM_UNIT_TEXT_FILL_TYPE" val="1"/>
  <p:tag name="KSO_WM_TEMPLATE_ASSEMBLE_XID" val="6130c4e1c26b0a66a1c57d26"/>
  <p:tag name="KSO_WM_TEMPLATE_ASSEMBLE_GROUPID" val="6130c4e1c26b0a66a1c57d26"/>
</p:tagLst>
</file>

<file path=ppt/tags/tag1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33_1*f*1"/>
  <p:tag name="KSO_WM_TEMPLATE_CATEGORY" val="diagram"/>
  <p:tag name="KSO_WM_TEMPLATE_INDEX" val="20217133"/>
  <p:tag name="KSO_WM_UNIT_LAYERLEVEL" val="1"/>
  <p:tag name="KSO_WM_TAG_VERSION" val="1.0"/>
  <p:tag name="KSO_WM_BEAUTIFY_FLAG" val="#wm#"/>
  <p:tag name="KSO_WM_UNIT_DEFAULT_FONT" val="14;20;2"/>
  <p:tag name="KSO_WM_UNIT_BLOCK" val="0"/>
  <p:tag name="KSO_WM_UNIT_VALUE" val="221"/>
  <p:tag name="KSO_WM_UNIT_SHOW_EDIT_AREA_INDICATION" val="1"/>
  <p:tag name="KSO_WM_CHIP_GROUPID" val="5e6b05596848fb12bee65ac8"/>
  <p:tag name="KSO_WM_CHIP_XID" val="5e6b05596848fb12bee65aca"/>
  <p:tag name="KSO_WM_UNIT_DEC_AREA_ID" val="4dadaae04fef4dbf8f6bfe0b628d6f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ee86e33785344b278cc0a40f0feb08e3"/>
  <p:tag name="KSO_WM_UNIT_SUPPORT_BIG_FONT" val="1"/>
  <p:tag name="KSO_WM_UNIT_SUPPORT_UNIT_TYPE" val="[&quot;l&quot;,&quot;m&quot;,&quot;n&quot;,&quot;o&quot;,&quot;p&quot;,&quot;q&quot;,&quot;r&quot;,&quot;δ&quot;,&quot;ε&quot;,&quot;ζ&quot;,&quot;η&quot;,&quot;d&quot;,&quot;β&quot;,&quot;θ&quot;]"/>
  <p:tag name="KSO_WM_UNIT_TEXT_FILL_FORE_SCHEMECOLOR_INDEX_BRIGHTNESS" val="0.25"/>
  <p:tag name="KSO_WM_UNIT_TEXT_FILL_FORE_SCHEMECOLOR_INDEX" val="13"/>
  <p:tag name="KSO_WM_UNIT_TEXT_FILL_TYPE" val="1"/>
  <p:tag name="KSO_WM_TEMPLATE_ASSEMBLE_XID" val="6130c4e1c26b0a66a1c57d26"/>
  <p:tag name="KSO_WM_TEMPLATE_ASSEMBLE_GROUPID" val="6130c4e1c26b0a66a1c57d26"/>
</p:tagLst>
</file>

<file path=ppt/tags/tag178.xml><?xml version="1.0" encoding="utf-8"?>
<p:tagLst xmlns:p="http://schemas.openxmlformats.org/presentationml/2006/main">
  <p:tag name="KSO_WM_SLIDE_ID" val="diagram202171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3"/>
  <p:tag name="KSO_WM_SLIDE_LAYOUT" val="a_f"/>
  <p:tag name="KSO_WM_SLIDE_LAYOUT_CNT" val="1_1"/>
  <p:tag name="KSO_WM_SLIDE_LAYOUT_INFO" val="{&quot;direction&quot;:1,&quot;id&quot;:&quot;2021-09-02T20:34:45&quot;,&quot;maxSize&quot;:{&quot;size1&quot;:48.700000000000003},&quot;minSize&quot;:{&quot;size1&quot;:48.700000000000003},&quot;normalSize&quot;:{&quot;size1&quot;:48.700000000000003},&quot;subLayout&quot;:[{&quot;id&quot;:&quot;2021-09-02T20:34:45&quot;,&quot;margin&quot;:{&quot;bottom&quot;:5.5029997825622559,&quot;left&quot;:2.9630000591278076,&quot;right&quot;:2.9630000591278076,&quot;top&quot;:5.5029997825622559},&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09,&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0"/>
  <p:tag name="KSO_WM_TEMPLATE_ASSEMBLE_XID" val="6130c4e1c26b0a66a1c57d26"/>
  <p:tag name="KSO_WM_TEMPLATE_ASSEMBLE_GROUPID" val="6130c4e1c26b0a66a1c57d2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f6d6de6739474a84a96124be0b551396"/>
  <p:tag name="KSO_WM_UNIT_DECORATE_INFO" val=""/>
  <p:tag name="KSO_WM_UNIT_SM_LIMIT_TYPE" val=""/>
  <p:tag name="KSO_WM_CHIP_FILLAREA_FILL_RULE" val="{&quot;fill_align&quot;:&quot;cm&quot;,&quot;fill_effect&quot;:[],&quot;fill_mode&quot;:&quot;full&quot;,&quot;sacle_strategy&quot;:&quot;stretch&quot;}"/>
  <p:tag name="KSO_WM_ASSEMBLE_CHIP_INDEX" val="83886fae90aa46b2a4ccd6790ce117c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f357f6389edc491781aab3b96fc9fc13"/>
  <p:tag name="KSO_WM_UNIT_DECORATE_INFO" val=""/>
  <p:tag name="KSO_WM_UNIT_SM_LIMIT_TYPE" val=""/>
  <p:tag name="KSO_WM_CHIP_FILLAREA_FILL_RULE" val="{&quot;fill_align&quot;:&quot;cm&quot;,&quot;fill_effect&quot;:[],&quot;fill_mode&quot;:&quot;full&quot;,&quot;sacle_strategy&quot;:&quot;stretch&quot;}"/>
  <p:tag name="KSO_WM_ASSEMBLE_CHIP_INDEX" val="535c56253ee04f9b9a80374047cdb7c0"/>
  <p:tag name="KSO_WM_SLIDE_BACKGROUND_TYPE" val="leftRigh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3b01d96ded047b491321040cb28de4c"/>
  <p:tag name="KSO_WM_UNIT_DECORATE_INFO" val=""/>
  <p:tag name="KSO_WM_UNIT_SM_LIMIT_TYPE" val=""/>
  <p:tag name="KSO_WM_CHIP_FILLAREA_FILL_RULE" val="{&quot;fill_align&quot;:&quot;cm&quot;,&quot;fill_effect&quot;:[],&quot;fill_mode&quot;:&quot;full&quot;,&quot;sacle_strategy&quot;:&quot;stretch&quot;}"/>
  <p:tag name="KSO_WM_ASSEMBLE_CHIP_INDEX" val="9bc30df1a52f45e29758596ce08899a8"/>
  <p:tag name="KSO_WM_SLIDE_BACKGROUND_TYPE" val="leftRight"/>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3_1*i*2"/>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3_1*i*3"/>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3_1*i*4"/>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3_1*i*5"/>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8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3_1*a*1"/>
  <p:tag name="KSO_WM_TEMPLATE_CATEGORY" val="diagram"/>
  <p:tag name="KSO_WM_TEMPLATE_INDEX" val="202171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3828214c0c64bf0a1a2e7fee94001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b63c461f35d34ea1a2518092581c806d"/>
  <p:tag name="KSO_WM_UNIT_SUPPORT_BIG_FONT" val="1"/>
  <p:tag name="KSO_WM_UNIT_TEXT_FILL_FORE_SCHEMECOLOR_INDEX_BRIGHTNESS" val="0"/>
  <p:tag name="KSO_WM_UNIT_TEXT_FILL_FORE_SCHEMECOLOR_INDEX" val="13"/>
  <p:tag name="KSO_WM_UNIT_TEXT_FILL_TYPE" val="1"/>
  <p:tag name="KSO_WM_TEMPLATE_ASSEMBLE_XID" val="6130c4e1c26b0a66a1c57d26"/>
  <p:tag name="KSO_WM_TEMPLATE_ASSEMBLE_GROUPID" val="6130c4e1c26b0a66a1c57d26"/>
</p:tagLst>
</file>

<file path=ppt/tags/tag1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33_1*f*1"/>
  <p:tag name="KSO_WM_TEMPLATE_CATEGORY" val="diagram"/>
  <p:tag name="KSO_WM_TEMPLATE_INDEX" val="20217133"/>
  <p:tag name="KSO_WM_UNIT_LAYERLEVEL" val="1"/>
  <p:tag name="KSO_WM_TAG_VERSION" val="1.0"/>
  <p:tag name="KSO_WM_BEAUTIFY_FLAG" val="#wm#"/>
  <p:tag name="KSO_WM_UNIT_DEFAULT_FONT" val="14;20;2"/>
  <p:tag name="KSO_WM_UNIT_BLOCK" val="0"/>
  <p:tag name="KSO_WM_UNIT_VALUE" val="221"/>
  <p:tag name="KSO_WM_UNIT_SHOW_EDIT_AREA_INDICATION" val="1"/>
  <p:tag name="KSO_WM_CHIP_GROUPID" val="5e6b05596848fb12bee65ac8"/>
  <p:tag name="KSO_WM_CHIP_XID" val="5e6b05596848fb12bee65aca"/>
  <p:tag name="KSO_WM_UNIT_DEC_AREA_ID" val="4dadaae04fef4dbf8f6bfe0b628d6f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ee86e33785344b278cc0a40f0feb08e3"/>
  <p:tag name="KSO_WM_UNIT_SUPPORT_BIG_FONT" val="1"/>
  <p:tag name="KSO_WM_UNIT_SUPPORT_UNIT_TYPE" val="[&quot;l&quot;,&quot;m&quot;,&quot;n&quot;,&quot;o&quot;,&quot;p&quot;,&quot;q&quot;,&quot;r&quot;,&quot;δ&quot;,&quot;ε&quot;,&quot;ζ&quot;,&quot;η&quot;,&quot;d&quot;,&quot;β&quot;,&quot;θ&quot;]"/>
  <p:tag name="KSO_WM_UNIT_TEXT_FILL_FORE_SCHEMECOLOR_INDEX_BRIGHTNESS" val="0.25"/>
  <p:tag name="KSO_WM_UNIT_TEXT_FILL_FORE_SCHEMECOLOR_INDEX" val="13"/>
  <p:tag name="KSO_WM_UNIT_TEXT_FILL_TYPE" val="1"/>
  <p:tag name="KSO_WM_TEMPLATE_ASSEMBLE_XID" val="6130c4e1c26b0a66a1c57d26"/>
  <p:tag name="KSO_WM_TEMPLATE_ASSEMBLE_GROUPID" val="6130c4e1c26b0a66a1c57d26"/>
</p:tagLst>
</file>

<file path=ppt/tags/tag188.xml><?xml version="1.0" encoding="utf-8"?>
<p:tagLst xmlns:p="http://schemas.openxmlformats.org/presentationml/2006/main">
  <p:tag name="KSO_WM_SLIDE_ID" val="diagram202171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3"/>
  <p:tag name="KSO_WM_SLIDE_LAYOUT" val="a_f"/>
  <p:tag name="KSO_WM_SLIDE_LAYOUT_CNT" val="1_1"/>
  <p:tag name="KSO_WM_SLIDE_LAYOUT_INFO" val="{&quot;direction&quot;:1,&quot;id&quot;:&quot;2021-09-02T20:34:45&quot;,&quot;maxSize&quot;:{&quot;size1&quot;:48.700000000000003},&quot;minSize&quot;:{&quot;size1&quot;:48.700000000000003},&quot;normalSize&quot;:{&quot;size1&quot;:48.700000000000003},&quot;subLayout&quot;:[{&quot;id&quot;:&quot;2021-09-02T20:34:45&quot;,&quot;margin&quot;:{&quot;bottom&quot;:5.5029997825622559,&quot;left&quot;:2.9630000591278076,&quot;right&quot;:2.9630000591278076,&quot;top&quot;:5.5029997825622559},&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09,&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0"/>
  <p:tag name="KSO_WM_TEMPLATE_ASSEMBLE_XID" val="6130c4e1c26b0a66a1c57d26"/>
  <p:tag name="KSO_WM_TEMPLATE_ASSEMBLE_GROUPID" val="6130c4e1c26b0a66a1c57d2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f6d6de6739474a84a96124be0b551396"/>
  <p:tag name="KSO_WM_UNIT_DECORATE_INFO" val=""/>
  <p:tag name="KSO_WM_UNIT_SM_LIMIT_TYPE" val=""/>
  <p:tag name="KSO_WM_CHIP_FILLAREA_FILL_RULE" val="{&quot;fill_align&quot;:&quot;cm&quot;,&quot;fill_effect&quot;:[],&quot;fill_mode&quot;:&quot;full&quot;,&quot;sacle_strategy&quot;:&quot;stretch&quot;}"/>
  <p:tag name="KSO_WM_ASSEMBLE_CHIP_INDEX" val="83886fae90aa46b2a4ccd6790ce117c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f357f6389edc491781aab3b96fc9fc13"/>
  <p:tag name="KSO_WM_UNIT_DECORATE_INFO" val=""/>
  <p:tag name="KSO_WM_UNIT_SM_LIMIT_TYPE" val=""/>
  <p:tag name="KSO_WM_CHIP_FILLAREA_FILL_RULE" val="{&quot;fill_align&quot;:&quot;cm&quot;,&quot;fill_effect&quot;:[],&quot;fill_mode&quot;:&quot;full&quot;,&quot;sacle_strategy&quot;:&quot;stretch&quot;}"/>
  <p:tag name="KSO_WM_ASSEMBLE_CHIP_INDEX" val="535c56253ee04f9b9a80374047cdb7c0"/>
  <p:tag name="KSO_WM_SLIDE_BACKGROUND_TYPE" val="leftRight"/>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3b01d96ded047b491321040cb28de4c"/>
  <p:tag name="KSO_WM_UNIT_DECORATE_INFO" val=""/>
  <p:tag name="KSO_WM_UNIT_SM_LIMIT_TYPE" val=""/>
  <p:tag name="KSO_WM_CHIP_FILLAREA_FILL_RULE" val="{&quot;fill_align&quot;:&quot;cm&quot;,&quot;fill_effect&quot;:[],&quot;fill_mode&quot;:&quot;full&quot;,&quot;sacle_strategy&quot;:&quot;stretch&quot;}"/>
  <p:tag name="KSO_WM_ASSEMBLE_CHIP_INDEX" val="9bc30df1a52f45e29758596ce08899a8"/>
  <p:tag name="KSO_WM_SLIDE_BACKGROUND_TYPE" val="leftRigh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33_1*i*2"/>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33_1*i*3"/>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33_1*i*4"/>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33_1*i*5"/>
  <p:tag name="KSO_WM_TEMPLATE_CATEGORY" val="diagram"/>
  <p:tag name="KSO_WM_TEMPLATE_INDEX" val="20217133"/>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6"/>
  <p:tag name="KSO_WM_TEMPLATE_ASSEMBLE_GROUPID" val="6130c4e1c26b0a66a1c57d26"/>
</p:tagLst>
</file>

<file path=ppt/tags/tag19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7133_1*a*1"/>
  <p:tag name="KSO_WM_TEMPLATE_CATEGORY" val="diagram"/>
  <p:tag name="KSO_WM_TEMPLATE_INDEX" val="2021713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3828214c0c64bf0a1a2e7fee94001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b63c461f35d34ea1a2518092581c806d"/>
  <p:tag name="KSO_WM_UNIT_SUPPORT_BIG_FONT" val="1"/>
  <p:tag name="KSO_WM_UNIT_TEXT_FILL_FORE_SCHEMECOLOR_INDEX_BRIGHTNESS" val="0"/>
  <p:tag name="KSO_WM_UNIT_TEXT_FILL_FORE_SCHEMECOLOR_INDEX" val="13"/>
  <p:tag name="KSO_WM_UNIT_TEXT_FILL_TYPE" val="1"/>
  <p:tag name="KSO_WM_TEMPLATE_ASSEMBLE_XID" val="6130c4e1c26b0a66a1c57d26"/>
  <p:tag name="KSO_WM_TEMPLATE_ASSEMBLE_GROUPID" val="6130c4e1c26b0a66a1c57d26"/>
</p:tagLst>
</file>

<file path=ppt/tags/tag19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33_1*f*1"/>
  <p:tag name="KSO_WM_TEMPLATE_CATEGORY" val="diagram"/>
  <p:tag name="KSO_WM_TEMPLATE_INDEX" val="20217133"/>
  <p:tag name="KSO_WM_UNIT_LAYERLEVEL" val="1"/>
  <p:tag name="KSO_WM_TAG_VERSION" val="1.0"/>
  <p:tag name="KSO_WM_BEAUTIFY_FLAG" val="#wm#"/>
  <p:tag name="KSO_WM_UNIT_DEFAULT_FONT" val="14;20;2"/>
  <p:tag name="KSO_WM_UNIT_BLOCK" val="0"/>
  <p:tag name="KSO_WM_UNIT_VALUE" val="221"/>
  <p:tag name="KSO_WM_UNIT_SHOW_EDIT_AREA_INDICATION" val="1"/>
  <p:tag name="KSO_WM_CHIP_GROUPID" val="5e6b05596848fb12bee65ac8"/>
  <p:tag name="KSO_WM_CHIP_XID" val="5e6b05596848fb12bee65aca"/>
  <p:tag name="KSO_WM_UNIT_DEC_AREA_ID" val="4dadaae04fef4dbf8f6bfe0b628d6f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ee86e33785344b278cc0a40f0feb08e3"/>
  <p:tag name="KSO_WM_UNIT_SUPPORT_BIG_FONT" val="1"/>
  <p:tag name="KSO_WM_UNIT_SUPPORT_UNIT_TYPE" val="[&quot;l&quot;,&quot;m&quot;,&quot;n&quot;,&quot;o&quot;,&quot;p&quot;,&quot;q&quot;,&quot;r&quot;,&quot;δ&quot;,&quot;ε&quot;,&quot;ζ&quot;,&quot;η&quot;,&quot;d&quot;,&quot;β&quot;,&quot;θ&quot;]"/>
  <p:tag name="KSO_WM_UNIT_TEXT_FILL_FORE_SCHEMECOLOR_INDEX_BRIGHTNESS" val="0.25"/>
  <p:tag name="KSO_WM_UNIT_TEXT_FILL_FORE_SCHEMECOLOR_INDEX" val="13"/>
  <p:tag name="KSO_WM_UNIT_TEXT_FILL_TYPE" val="1"/>
  <p:tag name="KSO_WM_TEMPLATE_ASSEMBLE_XID" val="6130c4e1c26b0a66a1c57d26"/>
  <p:tag name="KSO_WM_TEMPLATE_ASSEMBLE_GROUPID" val="6130c4e1c26b0a66a1c57d26"/>
</p:tagLst>
</file>

<file path=ppt/tags/tag198.xml><?xml version="1.0" encoding="utf-8"?>
<p:tagLst xmlns:p="http://schemas.openxmlformats.org/presentationml/2006/main">
  <p:tag name="KSO_WM_SLIDE_ID" val="diagram20217133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33"/>
  <p:tag name="KSO_WM_SLIDE_LAYOUT" val="a_f"/>
  <p:tag name="KSO_WM_SLIDE_LAYOUT_CNT" val="1_1"/>
  <p:tag name="KSO_WM_SLIDE_LAYOUT_INFO" val="{&quot;direction&quot;:1,&quot;id&quot;:&quot;2021-09-02T20:34:45&quot;,&quot;maxSize&quot;:{&quot;size1&quot;:48.700000000000003},&quot;minSize&quot;:{&quot;size1&quot;:48.700000000000003},&quot;normalSize&quot;:{&quot;size1&quot;:48.700000000000003},&quot;subLayout&quot;:[{&quot;id&quot;:&quot;2021-09-02T20:34:45&quot;,&quot;margin&quot;:{&quot;bottom&quot;:5.5029997825622559,&quot;left&quot;:2.9630000591278076,&quot;right&quot;:2.9630000591278076,&quot;top&quot;:5.5029997825622559},&quot;type&quot;:0},{&quot;backgroundInfo&quot;:[{&quot;bottom&quot;:0,&quot;bottomAbs&quot;:false,&quot;left&quot;:0,&quot;leftAbs&quot;:false,&quot;right&quot;:0,&quot;rightAbs&quot;:false,&quot;top&quot;:0,&quot;topAbs&quot;:false,&quot;type&quot;:&quot;leftRight&quot;}],&quot;id&quot;:&quot;2021-09-02T20:34:45&quot;,&quot;margin&quot;:{&quot;bottom&quot;:2.5399999618530273,&quot;left&quot;:2.5659999847412109,&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0"/>
  <p:tag name="KSO_WM_TEMPLATE_ASSEMBLE_XID" val="6130c4e1c26b0a66a1c57d26"/>
  <p:tag name="KSO_WM_TEMPLATE_ASSEMBLE_GROUPID" val="6130c4e1c26b0a66a1c57d26"/>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3481a0c4edc94e968dec45f8206906bd"/>
  <p:tag name="KSO_WM_UNIT_DECORATE_INFO" val=""/>
  <p:tag name="KSO_WM_UNIT_SM_LIMIT_TYPE" val=""/>
  <p:tag name="KSO_WM_CHIP_FILLAREA_FILL_RULE" val="{&quot;fill_align&quot;:&quot;cm&quot;,&quot;fill_effect&quot;:[],&quot;fill_mode&quot;:&quot;full&quot;,&quot;sacle_strategy&quot;:&quot;stretch&quot;}"/>
  <p:tag name="KSO_WM_ASSEMBLE_CHIP_INDEX" val="476258df56664f3ba0dcdb3e6d859eac"/>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ISCONTENTSTITLE" val="0"/>
  <p:tag name="KSO_WM_UNIT_ISNUMDGMTITLE" val="0"/>
  <p:tag name="KSO_WM_UNIT_NOCLEAR" val="0"/>
  <p:tag name="KSO_WM_UNIT_VALUE" val="140"/>
  <p:tag name="KSO_WM_UNIT_HIGHLIGHT" val="0"/>
  <p:tag name="KSO_WM_UNIT_COMPATIBLE" val="0"/>
  <p:tag name="KSO_WM_UNIT_DIAGRAM_ISNUMVISUAL" val="0"/>
  <p:tag name="KSO_WM_UNIT_DIAGRAM_ISREFERUNIT" val="0"/>
  <p:tag name="KSO_WM_UNIT_TYPE" val="b"/>
  <p:tag name="KSO_WM_UNIT_INDEX" val="1"/>
  <p:tag name="KSO_WM_UNIT_ID" val="custom20205416_1*b*1"/>
  <p:tag name="KSO_WM_TEMPLATE_CATEGORY" val="custom"/>
  <p:tag name="KSO_WM_TEMPLATE_INDEX" val="20205416"/>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4a4df0ceec8f413299ccdcb197535f19"/>
  <p:tag name="KSO_WM_CHIP_GROUPID" val="5ebe59c40ac41c4a0a5256aa"/>
  <p:tag name="KSO_WM_CHIP_XID" val="5ebe59c40ac41c4a0a5256ab"/>
  <p:tag name="KSO_WM_CHIP_FILLAREA_FILL_RULE" val="{&quot;fill_align&quot;:&quot;cm&quot;,&quot;fill_mode&quot;:&quot;adaptive&quot;,&quot;sacle_strategy&quot;:&quot;smart&quot;}"/>
  <p:tag name="KSO_WM_ASSEMBLE_CHIP_INDEX" val="069e5ab9107a46388a2d1d4e67c9b014"/>
  <p:tag name="KSO_WM_UNIT_TEXT_FILL_FORE_SCHEMECOLOR_INDEX_BRIGHTNESS" val="0.35"/>
  <p:tag name="KSO_WM_UNIT_TEXT_FILL_FORE_SCHEMECOLOR_INDEX" val="13"/>
  <p:tag name="KSO_WM_UNIT_TEXT_FILL_TYPE" val="1"/>
  <p:tag name="KSO_WM_TEMPLATE_ASSEMBLE_XID" val="5f9a6837989d9bef5b8f81d1"/>
  <p:tag name="KSO_WM_TEMPLATE_ASSEMBLE_GROUPID" val="5f8cfee0a61ec3b55284a7ed"/>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cf70c8abf1b4414c98d6dd20113b0f10"/>
  <p:tag name="KSO_WM_UNIT_DECORATE_INFO" val=""/>
  <p:tag name="KSO_WM_UNIT_SM_LIMIT_TYPE" val=""/>
  <p:tag name="KSO_WM_CHIP_FILLAREA_FILL_RULE" val="{&quot;fill_align&quot;:&quot;cm&quot;,&quot;fill_effect&quot;:[],&quot;fill_mode&quot;:&quot;full&quot;,&quot;sacle_strategy&quot;:&quot;stretch&quot;}"/>
  <p:tag name="KSO_WM_ASSEMBLE_CHIP_INDEX" val="abf022292d7248cd9794bd54d808bbd7"/>
  <p:tag name="KSO_WM_SLIDE_BACKGROUND_TYPE" val="belt"/>
</p:tagLst>
</file>

<file path=ppt/tags/tag201.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5960_1*a*1"/>
  <p:tag name="KSO_WM_TEMPLATE_CATEGORY" val="diagram"/>
  <p:tag name="KSO_WM_TEMPLATE_INDEX" val="2021596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e8942a73bd4445983e61b3343b297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a1d0a329d4041e491a5ec5395c6de36"/>
  <p:tag name="KSO_WM_UNIT_TEXT_FILL_FORE_SCHEMECOLOR_INDEX_BRIGHTNESS" val="0"/>
  <p:tag name="KSO_WM_UNIT_TEXT_FILL_FORE_SCHEMECOLOR_INDEX" val="13"/>
  <p:tag name="KSO_WM_UNIT_TEXT_FILL_TYPE" val="1"/>
  <p:tag name="KSO_WM_TEMPLATE_ASSEMBLE_XID" val="60656fc14054ed1e2fb80fb5"/>
  <p:tag name="KSO_WM_TEMPLATE_ASSEMBLE_GROUPID" val="60656fc14054ed1e2fb80fb5"/>
</p:tagLst>
</file>

<file path=ppt/tags/tag20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7"/>
  <p:tag name="KSO_WM_UNIT_HIGHLIGHT" val="0"/>
  <p:tag name="KSO_WM_UNIT_COMPATIBLE" val="0"/>
  <p:tag name="KSO_WM_UNIT_DIAGRAM_ISNUMVISUAL" val="0"/>
  <p:tag name="KSO_WM_UNIT_DIAGRAM_ISREFERUNIT" val="0"/>
  <p:tag name="KSO_WM_UNIT_TYPE" val="h_a"/>
  <p:tag name="KSO_WM_UNIT_INDEX" val="1_1"/>
  <p:tag name="KSO_WM_UNIT_ID" val="diagram20215960_1*h_a*1_1"/>
  <p:tag name="KSO_WM_TEMPLATE_CATEGORY" val="diagram"/>
  <p:tag name="KSO_WM_TEMPLATE_INDEX" val="2021596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f71765f2e474ccdb41303ee890aed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fa66d35a2f7447db2f705ea73324e72"/>
  <p:tag name="KSO_WM_UNIT_TEXT_FILL_FORE_SCHEMECOLOR_INDEX_BRIGHTNESS" val="0"/>
  <p:tag name="KSO_WM_UNIT_TEXT_FILL_FORE_SCHEMECOLOR_INDEX" val="13"/>
  <p:tag name="KSO_WM_UNIT_TEXT_FILL_TYPE" val="1"/>
  <p:tag name="KSO_WM_TEMPLATE_ASSEMBLE_XID" val="60656fc14054ed1e2fb80fb5"/>
  <p:tag name="KSO_WM_TEMPLATE_ASSEMBLE_GROUPID" val="60656fc14054ed1e2fb80fb5"/>
</p:tagLst>
</file>

<file path=ppt/tags/tag20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5960_1*h_f*1_1"/>
  <p:tag name="KSO_WM_TEMPLATE_CATEGORY" val="diagram"/>
  <p:tag name="KSO_WM_TEMPLATE_INDEX" val="20215960"/>
  <p:tag name="KSO_WM_UNIT_LAYERLEVEL" val="1_1"/>
  <p:tag name="KSO_WM_TAG_VERSION" val="1.0"/>
  <p:tag name="KSO_WM_BEAUTIFY_FLAG" val="#wm#"/>
  <p:tag name="KSO_WM_UNIT_SUBTYPE" val="a"/>
  <p:tag name="KSO_WM_UNIT_DEFAULT_FONT" val="14;20;2"/>
  <p:tag name="KSO_WM_UNIT_BLOCK" val="0"/>
  <p:tag name="KSO_WM_UNIT_VALUE" val="148"/>
  <p:tag name="KSO_WM_UNIT_SHOW_EDIT_AREA_INDICATION" val="1"/>
  <p:tag name="KSO_WM_CHIP_GROUPID" val="5e6b05b36848fb12bee65ad8"/>
  <p:tag name="KSO_WM_CHIP_XID" val="5e6b05b36848fb12bee65ada"/>
  <p:tag name="KSO_WM_UNIT_DEC_AREA_ID" val="892d522c90b74160808c47c0e13a99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fa66d35a2f7447db2f705ea73324e72"/>
  <p:tag name="KSO_WM_UNIT_TEXT_FILL_FORE_SCHEMECOLOR_INDEX_BRIGHTNESS" val="0.25"/>
  <p:tag name="KSO_WM_UNIT_TEXT_FILL_FORE_SCHEMECOLOR_INDEX" val="13"/>
  <p:tag name="KSO_WM_UNIT_TEXT_FILL_TYPE" val="1"/>
  <p:tag name="KSO_WM_TEMPLATE_ASSEMBLE_XID" val="60656fc14054ed1e2fb80fb5"/>
  <p:tag name="KSO_WM_TEMPLATE_ASSEMBLE_GROUPID" val="60656fc14054ed1e2fb80fb5"/>
</p:tagLst>
</file>

<file path=ppt/tags/tag204.xml><?xml version="1.0" encoding="utf-8"?>
<p:tagLst xmlns:p="http://schemas.openxmlformats.org/presentationml/2006/main">
  <p:tag name="KSO_WM_SLIDE_ID" val="diagram20215960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55.954*132.701"/>
  <p:tag name="KSO_WM_SLIDE_POSITION" val="101.997*263.302"/>
  <p:tag name="KSO_WM_TAG_VERSION" val="1.0"/>
  <p:tag name="KSO_WM_BEAUTIFY_FLAG" val="#wm#"/>
  <p:tag name="KSO_WM_TEMPLATE_CATEGORY" val="diagram"/>
  <p:tag name="KSO_WM_TEMPLATE_INDEX" val="20215960"/>
  <p:tag name="KSO_WM_SLIDE_LAYOUT" val="a_h"/>
  <p:tag name="KSO_WM_SLIDE_LAYOUT_CNT" val="1_1"/>
  <p:tag name="KSO_WM_SLIDE_LAYOUT_INFO" val="{&quot;id&quot;:&quot;2021-04-01T16:02:07&quot;,&quot;maxSize&quot;:{&quot;size1&quot;:15.291835163257741},&quot;minSize&quot;:{&quot;size1&quot;:15.291835163257741},&quot;normalSize&quot;:{&quot;size1&quot;:15.291835163257741},&quot;subLayout&quot;:[{&quot;id&quot;:&quot;2021-04-01T16:02:07&quot;,&quot;type&quot;:0},{&quot;id&quot;:&quot;2021-04-01T16:02:07&quot;,&quot;maxSize&quot;:{&quot;size1&quot;:87.069461081218464},&quot;minSize&quot;:{&quot;size1&quot;:87.069461081218464},&quot;normalSize&quot;:{&quot;size1&quot;:87.069461081218464},&quot;subLayout&quot;:[{&quot;backgroundInfo&quot;:[{&quot;bottom&quot;:0,&quot;bottomAbs&quot;:false,&quot;left&quot;:0,&quot;leftAbs&quot;:false,&quot;right&quot;:0,&quot;rightAbs&quot;:false,&quot;top&quot;:0,&quot;topAbs&quot;:false,&quot;type&quot;:&quot;belt&quot;}],&quot;id&quot;:&quot;2021-04-01T16:02:07&quot;,&quot;maxSize&quot;:{&quot;size1&quot;:39.136196584374119},&quot;minSize&quot;:{&quot;size1&quot;:27.036196584374117},&quot;normalSize&quot;:{&quot;size1&quot;:27.036291324558842},&quot;subLayout&quot;:[{&quot;id&quot;:&quot;2021-04-01T16:02:07&quot;,&quot;margin&quot;:{&quot;bottom&quot;:0.026000002399086952,&quot;left&quot;:3.5980000495910645,&quot;right&quot;:3.5980000495910645,&quot;top&quot;:1.6929999589920044},&quot;type&quot;:0},{&quot;id&quot;:&quot;2021-04-01T16:02:07&quot;,&quot;margin&quot;:{&quot;bottom&quot;:1.6929999589920044,&quot;left&quot;:3.5980000495910645,&quot;right&quot;:3.5980000495910645,&quot;top&quot;:0.81999999284744263},&quot;maxSize&quot;:{&quot;size1&quot;:43.937734527437534},&quot;minSize&quot;:{&quot;size1&quot;:28.037734527437529},&quot;normalSize&quot;:{&quot;size1&quot;:43.937625857531515},&quot;subLayout&quot;:[{&quot;id&quot;:&quot;2021-04-01T16:02:07&quot;,&quot;margin&quot;:{&quot;bottom&quot;:0.046929735690355301,&quot;left&quot;:3.5980000495910645,&quot;right&quot;:3.5980000495910645,&quot;top&quot;:0.81999999284744263},&quot;type&quot;:0},{&quot;id&quot;:&quot;2021-04-01T16:02:07&quot;,&quot;margin&quot;:{&quot;bottom&quot;:1.6929999589920044,&quot;left&quot;:3.5980000495910645,&quot;right&quot;:3.5980000495910645,&quot;top&quot;:0.14886191487312317},&quot;type&quot;:0}],&quot;type&quot;:0}],&quot;type&quot;:0},{&quot;id&quot;:&quot;2021-04-01T16:02:07&quot;,&quot;type&quot;:0}],&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a53605d5daf04fe6016"/>
  <p:tag name="KSO_WM_CHIP_FILLPROP" val="[[{&quot;text_align&quot;:&quot;lb&quot;,&quot;text_direction&quot;:&quot;horizontal&quot;,&quot;support_big_font&quot;:false,&quot;picture_toward&quot;:0,&quot;picture_dockside&quot;:[],&quot;fill_id&quot;:&quot;378672c150fa4415af9b4ff8e08b5010&quot;,&quot;fill_align&quot;:&quot;lb&quot;,&quot;chip_types&quot;:[&quot;header&quot;]},{&quot;text_align&quot;:&quot;lt&quot;,&quot;text_direction&quot;:&quot;horizontal&quot;,&quot;support_big_font&quot;:false,&quot;picture_toward&quot;:0,&quot;picture_dockside&quot;:[],&quot;fill_id&quot;:&quot;100d0ed1c2994f368cb46b423deb1752&quot;,&quot;fill_align&quot;:&quot;lt&quot;,&quot;chip_types&quot;:[&quot;text&quot;]}],[{&quot;text_align&quot;:&quot;cb&quot;,&quot;text_direction&quot;:&quot;horizontal&quot;,&quot;support_big_font&quot;:false,&quot;picture_toward&quot;:0,&quot;picture_dockside&quot;:[],&quot;fill_id&quot;:&quot;378672c150fa4415af9b4ff8e08b5010&quot;,&quot;fill_align&quot;:&quot;cb&quot;,&quot;chip_types&quot;:[&quot;header&quot;]},{&quot;text_align&quot;:&quot;lm&quot;,&quot;text_direction&quot;:&quot;horizontal&quot;,&quot;support_features&quot;:[&quot;collage&quot;,&quot;carousel&quot;],&quot;support_big_font&quot;:false,&quot;picture_toward&quot;:0,&quot;picture_dockside&quot;:[],&quot;fill_id&quot;:&quot;100d0ed1c2994f368cb46b423deb1752&quot;,&quot;fill_align&quot;:&quot;cm&quot;,&quot;chip_types&quot;:[&quot;diagram&quot;,&quot;picture&quot;,&quot;chart&quot;,&quot;table&quot;]}]]"/>
  <p:tag name="KSO_WM_CHIP_DECFILLPROP" val="[]"/>
  <p:tag name="KSO_WM_CHIP_GROUPID" val="5e6f1a53605d5daf04fe6016"/>
  <p:tag name="KSO_WM_SLIDE_BK_DARK_LIGHT" val="2"/>
  <p:tag name="KSO_WM_SLIDE_BACKGROUND_TYPE" val="belt"/>
  <p:tag name="KSO_WM_SLIDE_SUPPORT_FEATURE_TYPE" val="0"/>
  <p:tag name="KSO_WM_TEMPLATE_ASSEMBLE_XID" val="60656fc14054ed1e2fb80fb5"/>
  <p:tag name="KSO_WM_TEMPLATE_ASSEMBLE_GROUPID" val="60656fc14054ed1e2fb80fb5"/>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4735_1*i*1"/>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35_1*i*2"/>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35_1*i*3"/>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35_1*i*4"/>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8"/>
  <p:tag name="KSO_WM_TEMPLATE_ASSEMBLE_GROUPID" val="60656f654054ed1e2fb80948"/>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4735_1*i*5"/>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60656f654054ed1e2fb80948"/>
  <p:tag name="KSO_WM_TEMPLATE_ASSEMBLE_GROUPID" val="60656f654054ed1e2fb80948"/>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4735_1*i*6"/>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8"/>
  <p:tag name="KSO_WM_TEMPLATE_ASSEMBLE_GROUPID" val="60656f654054ed1e2fb80948"/>
</p:tagLst>
</file>

<file path=ppt/tags/tag21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4735_1*a*1"/>
  <p:tag name="KSO_WM_TEMPLATE_CATEGORY" val="diagram"/>
  <p:tag name="KSO_WM_TEMPLATE_INDEX" val="2021473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40597a18a734611a5d7bf58dd3bf7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b789dd1ad24475380ff299f96381ce9"/>
  <p:tag name="KSO_WM_UNIT_TEXT_FILL_FORE_SCHEMECOLOR_INDEX_BRIGHTNESS" val="0"/>
  <p:tag name="KSO_WM_UNIT_TEXT_FILL_FORE_SCHEMECOLOR_INDEX" val="13"/>
  <p:tag name="KSO_WM_UNIT_TEXT_FILL_TYPE" val="1"/>
  <p:tag name="KSO_WM_TEMPLATE_ASSEMBLE_XID" val="60656f654054ed1e2fb80948"/>
  <p:tag name="KSO_WM_TEMPLATE_ASSEMBLE_GROUPID" val="60656f654054ed1e2fb80948"/>
</p:tagLst>
</file>

<file path=ppt/tags/tag21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778_2*l_h_f*1_1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778_2*l_h_i*1_1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778_2*l_h_i*1_2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2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778_2*l_h_f*1_2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778_2*l_h_i*1_1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778_2*l_h_i*1_2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778_2*l_h_i*1_3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778_2*l_h_f*1_3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778_2*l_h_i*1_3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5778_2*l_h_i*1_1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5778_2*l_h_i*1_2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05778_2*l_h_i*1_3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226.xml><?xml version="1.0" encoding="utf-8"?>
<p:tagLst xmlns:p="http://schemas.openxmlformats.org/presentationml/2006/main">
  <p:tag name="KSO_WM_BEAUTIFY_FLAG" val="#wm#"/>
  <p:tag name="KSO_WM_TEMPLATE_CATEGORY" val="diagram"/>
  <p:tag name="KSO_WM_TEMPLATE_INDEX" val="20214735"/>
  <p:tag name="KSO_WM_SLIDE_ID" val="diagram202147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90"/>
  <p:tag name="KSO_WM_SLIDE_POSITION" val="0*48"/>
  <p:tag name="KSO_WM_TAG_VERSION" val="1.0"/>
  <p:tag name="KSO_WM_SLIDE_LAYOUT" val="a_d"/>
  <p:tag name="KSO_WM_SLIDE_LAYOUT_CNT" val="1_1"/>
  <p:tag name="KSO_WM_SLIDE_LAYOUT_INFO" val="{&quot;direction&quot;:1,&quot;id&quot;:&quot;2021-04-01T15:44:08&quot;,&quot;maxSize&quot;:{&quot;size1&quot;:46.299610501011678},&quot;minSize&quot;:{&quot;size1&quot;:35.099610501011682},&quot;normalSize&quot;:{&quot;size1&quot;:35.099610501011682},&quot;subLayout&quot;:[{&quot;id&quot;:&quot;2021-04-01T15:44:08&quot;,&quot;margin&quot;:{&quot;bottom&quot;:5.1150002479553223,&quot;left&quot;:1.6929999589920044,&quot;right&quot;:0.026000002399086952,&quot;top&quot;:5.9270000457763672},&quot;type&quot;:0},{&quot;id&quot;:&quot;2021-04-01T15:44:08&quot;,&quot;margin&quot;:{&quot;bottom&quot;:1.6929999589920044,&quot;left&quot;:1.6670000553131104,&quot;right&quot;:1.6929999589920044,&quot;top&quot;:3.3870000839233398},&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DECFILLPROP" val="[]"/>
  <p:tag name="KSO_WM_SLIDE_CAN_ADD_NAVIGATION" val="1"/>
  <p:tag name="KSO_WM_CHIP_GROUPID" val="5f71a4e3747e3ea6e293b256"/>
  <p:tag name="KSO_WM_SLIDE_BK_DARK_LIGHT" val="2"/>
  <p:tag name="KSO_WM_SLIDE_BACKGROUND_TYPE" val="general"/>
  <p:tag name="KSO_WM_SLIDE_SUPPORT_FEATURE_TYPE" val="3"/>
  <p:tag name="KSO_WM_TEMPLATE_ASSEMBLE_XID" val="60656f654054ed1e2fb80948"/>
  <p:tag name="KSO_WM_TEMPLATE_ASSEMBLE_GROUPID" val="60656f654054ed1e2fb80948"/>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4735_1*i*4"/>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8"/>
  <p:tag name="KSO_WM_TEMPLATE_ASSEMBLE_GROUPID" val="60656f654054ed1e2fb80948"/>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4735_1*i*1"/>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4735_1*i*2"/>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5416_1*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ee"/>
  <p:tag name="KSO_WM_UNIT_DEC_AREA_ID" val="00a0db5a33a04c41be9cd4a48b019ca8"/>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26fb9c3cd834779aedbcb3001427622"/>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4735_1*i*3"/>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8"/>
  <p:tag name="KSO_WM_TEMPLATE_ASSEMBLE_GROUPID" val="60656f654054ed1e2fb80948"/>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4735_1*i*6"/>
  <p:tag name="KSO_WM_TEMPLATE_CATEGORY" val="diagram"/>
  <p:tag name="KSO_WM_TEMPLATE_INDEX" val="20214735"/>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8"/>
  <p:tag name="KSO_WM_TEMPLATE_ASSEMBLE_GROUPID" val="60656f654054ed1e2fb80948"/>
</p:tagLst>
</file>

<file path=ppt/tags/tag23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4735_1*a*1"/>
  <p:tag name="KSO_WM_TEMPLATE_CATEGORY" val="diagram"/>
  <p:tag name="KSO_WM_TEMPLATE_INDEX" val="2021473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40597a18a734611a5d7bf58dd3bf7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b789dd1ad24475380ff299f96381ce9"/>
  <p:tag name="KSO_WM_UNIT_TEXT_FILL_FORE_SCHEMECOLOR_INDEX_BRIGHTNESS" val="0"/>
  <p:tag name="KSO_WM_UNIT_TEXT_FILL_FORE_SCHEMECOLOR_INDEX" val="13"/>
  <p:tag name="KSO_WM_UNIT_TEXT_FILL_TYPE" val="1"/>
  <p:tag name="KSO_WM_TEMPLATE_ASSEMBLE_XID" val="60656f654054ed1e2fb80948"/>
  <p:tag name="KSO_WM_TEMPLATE_ASSEMBLE_GROUPID" val="60656f654054ed1e2fb80948"/>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778_2*l_h_i*1_1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USESOURCEFORMAT_APPLY" val="1"/>
  <p:tag name="KSO_WM_UNIT_DIAGRAM_SCHEMECOLOR_ID"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778_2*l_h_i*1_2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USESOURCEFORMAT_APPLY" val="1"/>
  <p:tag name="KSO_WM_UNIT_DIAGRAM_SCHEMECOLOR_ID"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778_2*l_h_i*1_3_2"/>
  <p:tag name="KSO_WM_TEMPLATE_CATEGORY" val="diagram"/>
  <p:tag name="KSO_WM_TEMPLATE_INDEX" val="20205778"/>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 name="KSO_WM_UNIT_DIAGRAM_SCHEMECOLOR_ID" val="1"/>
</p:tagLst>
</file>

<file path=ppt/tags/tag23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778_2*l_h_f*1_1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UNIT_DIAGRAM_SCHEMECOLOR_ID"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778_2*l_h_i*1_1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5778_2*l_h_i*1_1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778_2*l_h_i*1_2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5416_1*b*1"/>
  <p:tag name="KSO_WM_TEMPLATE_CATEGORY" val="custom"/>
  <p:tag name="KSO_WM_TEMPLATE_INDEX" val="20205416"/>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3203502d2f34ab1b5bb100ad728ea10"/>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b6451a98e76d4cb38cb868a9da5ab8f5"/>
  <p:tag name="KSO_WM_UNIT_TEXT_FILL_FORE_SCHEMECOLOR_INDEX_BRIGHTNESS" val="0.35"/>
  <p:tag name="KSO_WM_UNIT_TEXT_FILL_FORE_SCHEMECOLOR_INDEX" val="13"/>
  <p:tag name="KSO_WM_UNIT_TEXT_FILL_TYPE" val="1"/>
  <p:tag name="KSO_WM_TEMPLATE_ASSEMBLE_XID" val="5f9a6837989d9bef5b8f81fa"/>
  <p:tag name="KSO_WM_TEMPLATE_ASSEMBLE_GROUPID" val="5f8cfee0a61ec3b55284a7ed"/>
</p:tagLst>
</file>

<file path=ppt/tags/tag2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778_2*l_h_f*1_2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UNIT_DIAGRAM_SCHEMECOLOR_ID"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5778_2*l_h_i*1_2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778_2*l_h_i*1_3_1"/>
  <p:tag name="KSO_WM_TEMPLATE_CATEGORY" val="diagram"/>
  <p:tag name="KSO_WM_TEMPLATE_INDEX" val="20205778"/>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4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778_2*l_h_f*1_3_1"/>
  <p:tag name="KSO_WM_TEMPLATE_CATEGORY" val="diagram"/>
  <p:tag name="KSO_WM_TEMPLATE_INDEX" val="20205778"/>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UNIT_DIAGRAM_SCHEMECOLOR_ID"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05778_2*l_h_i*1_3_1"/>
  <p:tag name="KSO_WM_TEMPLATE_CATEGORY" val="diagram"/>
  <p:tag name="KSO_WM_TEMPLATE_INDEX" val="20205778"/>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247.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9"/>
  <p:tag name="KSO_WM_TEMPLATE_ASSEMBLE_GROUPID" val="60656f294054ed1e2fb804b9"/>
</p:tagLst>
</file>

<file path=ppt/tags/tag248.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2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68bf537dc41538e67a329bd2d8837"/>
  <p:tag name="KSO_WM_UNIT_TEXT_FILL_FORE_SCHEMECOLOR_INDEX_BRIGHTNESS" val="0.25"/>
  <p:tag name="KSO_WM_UNIT_TEXT_FILL_FORE_SCHEMECOLOR_INDEX" val="13"/>
  <p:tag name="KSO_WM_UNIT_TEXT_FILL_TYPE" val="1"/>
  <p:tag name="KSO_WM_TEMPLATE_ASSEMBLE_XID" val="60656f294054ed1e2fb804b9"/>
  <p:tag name="KSO_WM_TEMPLATE_ASSEMBLE_GROUPID" val="60656f294054ed1e2fb804b9"/>
</p:tagLst>
</file>

<file path=ppt/tags/tag2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5416_1*a*1"/>
  <p:tag name="KSO_WM_TEMPLATE_CATEGORY" val="custom"/>
  <p:tag name="KSO_WM_TEMPLATE_INDEX" val="20205416"/>
  <p:tag name="KSO_WM_UNIT_LAYERLEVEL" val="1"/>
  <p:tag name="KSO_WM_TAG_VERSION" val="1.0"/>
  <p:tag name="KSO_WM_BEAUTIFY_FLAG" val="#wm#"/>
  <p:tag name="KSO_WM_UNIT_PRESET_TEXT" val="THANKS"/>
  <p:tag name="KSO_WM_UNIT_DEFAULT_FONT" val="60;74;4"/>
  <p:tag name="KSO_WM_UNIT_BLOCK" val="0"/>
  <p:tag name="KSO_WM_UNIT_DEC_AREA_ID" val="b7151d5a23b344feac34a4d7520ca51a"/>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b6451a98e76d4cb38cb868a9da5ab8f5"/>
  <p:tag name="KSO_WM_UNIT_TEXT_FILL_FORE_SCHEMECOLOR_INDEX_BRIGHTNESS" val="0.15"/>
  <p:tag name="KSO_WM_UNIT_TEXT_FILL_FORE_SCHEMECOLOR_INDEX" val="13"/>
  <p:tag name="KSO_WM_UNIT_TEXT_FILL_TYPE" val="1"/>
  <p:tag name="KSO_WM_TEMPLATE_ASSEMBLE_XID" val="5f9a6837989d9bef5b8f81fa"/>
  <p:tag name="KSO_WM_TEMPLATE_ASSEMBLE_GROUPID" val="5f8cfee0a61ec3b55284a7ed"/>
</p:tagLst>
</file>

<file path=ppt/tags/tag250.xml><?xml version="1.0" encoding="utf-8"?>
<p:tagLst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52_1*d*1"/>
  <p:tag name="KSO_WM_TEMPLATE_CATEGORY" val="diagram"/>
  <p:tag name="KSO_WM_TEMPLATE_INDEX" val="20211852"/>
  <p:tag name="KSO_WM_UNIT_LAYERLEVEL" val="1"/>
  <p:tag name="KSO_WM_TAG_VERSION" val="1.0"/>
  <p:tag name="KSO_WM_BEAUTIFY_FLAG" val="#wm#"/>
  <p:tag name="KSO_WM_CHIP_GROUPID" val="5e7310da9a230a26b9e88a19"/>
  <p:tag name="KSO_WM_CHIP_XID" val="5e7310da9a230a26b9e88a1a"/>
  <p:tag name="KSO_WM_UNIT_DEC_AREA_ID" val="77b29e38fe084f658ba1e8e51f0514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337b9f7aac4de1b5007fee21e18c79"/>
  <p:tag name="KSO_WM_UNIT_PLACING_PICTURE" val="db337b9f7aac4de1b5007fee21e18c79"/>
  <p:tag name="KSO_WM_TEMPLATE_ASSEMBLE_XID" val="60656f294054ed1e2fb804b9"/>
  <p:tag name="KSO_WM_TEMPLATE_ASSEMBLE_GROUPID" val="60656f294054ed1e2fb804b9"/>
</p:tagLst>
</file>

<file path=ppt/tags/tag251.xml><?xml version="1.0" encoding="utf-8"?>
<p:tagLst xmlns:p="http://schemas.openxmlformats.org/presentationml/2006/main">
  <p:tag name="KSO_WM_SLIDE_ID" val="diagram20211852_1"/>
  <p:tag name="KSO_WM_SLIDE_ITEM_CNT" val="0"/>
  <p:tag name="KSO_WM_SLIDE_INDEX" val="1"/>
  <p:tag name="KSO_WM_TAG_VERSION" val="1.0"/>
  <p:tag name="KSO_WM_BEAUTIFY_FLAG" val="#wm#"/>
  <p:tag name="KSO_WM_TEMPLATE_CATEGORY" val="diagram"/>
  <p:tag name="KSO_WM_TEMPLATE_INDEX" val="20211852"/>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00000000000001},&quot;minSize&quot;:{&quot;size1&quot;:30.100000000000001},&quot;normalSize&quot;:{&quot;size1&quot;:30.100000000000001},&quot;subLayout&quot;:[{&quot;id&quot;:&quot;2021-04-01T15:31:48&quot;,&quot;margin&quot;:{&quot;bottom&quot;:3.3870000839233398,&quot;left&quot;:1.6929999589920044,&quot;right&quot;:0.026000002399086952,&quot;top&quot;:3.3870000839233398},&quot;type&quot;:0},{&quot;id&quot;:&quot;2021-04-01T15:31:48&quot;,&quot;maxSize&quot;:{&quot;size1&quot;:37.435449096008583},&quot;minSize&quot;:{&quot;size1&quot;:28.53544909600858},&quot;normalSize&quot;:{&quot;size1&quot;:28.535634281193769},&quot;subLayout&quot;:[{&quot;id&quot;:&quot;2021-04-01T15:31:48&quot;,&quot;margin&quot;:{&quot;bottom&quot;:0.026000002399086952,&quot;left&quot;:1.2360000610351562,&quot;right&quot;:2.5399999618530273,&quot;top&quot;:3.3870000839233398},&quot;type&quot;:0},{&quot;id&quot;:&quot;2021-04-01T15:31:48&quot;,&quot;margin&quot;:{&quot;bottom&quot;:3.3870000839233398,&quot;left&quot;:1.2360000610351562,&quot;right&quot;:2.5399999618530273,&quot;top&quot;:0.81999999284744263},&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9"/>
  <p:tag name="KSO_WM_TEMPLATE_ASSEMBLE_GROUPID" val="60656f294054ed1e2fb804b9"/>
</p:tagLst>
</file>

<file path=ppt/tags/tag252.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2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68bf537dc41538e67a329bd2d8837"/>
  <p:tag name="KSO_WM_UNIT_TEXT_FILL_FORE_SCHEMECOLOR_INDEX_BRIGHTNESS" val="0.25"/>
  <p:tag name="KSO_WM_UNIT_TEXT_FILL_FORE_SCHEMECOLOR_INDEX" val="13"/>
  <p:tag name="KSO_WM_UNIT_TEXT_FILL_TYPE" val="1"/>
  <p:tag name="KSO_WM_TEMPLATE_ASSEMBLE_XID" val="60656f294054ed1e2fb804b9"/>
  <p:tag name="KSO_WM_TEMPLATE_ASSEMBLE_GROUPID" val="60656f294054ed1e2fb804b9"/>
</p:tagLst>
</file>

<file path=ppt/tags/tag254.xml><?xml version="1.0" encoding="utf-8"?>
<p:tagLst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52_1*d*1"/>
  <p:tag name="KSO_WM_TEMPLATE_CATEGORY" val="diagram"/>
  <p:tag name="KSO_WM_TEMPLATE_INDEX" val="20211852"/>
  <p:tag name="KSO_WM_UNIT_LAYERLEVEL" val="1"/>
  <p:tag name="KSO_WM_TAG_VERSION" val="1.0"/>
  <p:tag name="KSO_WM_BEAUTIFY_FLAG" val="#wm#"/>
  <p:tag name="KSO_WM_CHIP_GROUPID" val="5e7310da9a230a26b9e88a19"/>
  <p:tag name="KSO_WM_CHIP_XID" val="5e7310da9a230a26b9e88a1a"/>
  <p:tag name="KSO_WM_UNIT_DEC_AREA_ID" val="77b29e38fe084f658ba1e8e51f0514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337b9f7aac4de1b5007fee21e18c79"/>
  <p:tag name="KSO_WM_UNIT_PLACING_PICTURE" val="db337b9f7aac4de1b5007fee21e18c79"/>
  <p:tag name="KSO_WM_TEMPLATE_ASSEMBLE_XID" val="60656f294054ed1e2fb804b9"/>
  <p:tag name="KSO_WM_TEMPLATE_ASSEMBLE_GROUPID" val="60656f294054ed1e2fb804b9"/>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 name="KSO_WM_UNIT_FILL_FORE_SCHEMECOLOR_INDEX_BRIGHTNESS" val="0.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18_1*i*8"/>
  <p:tag name="KSO_WM_TEMPLATE_CATEGORY" val="diagram"/>
  <p:tag name="KSO_WM_TEMPLATE_INDEX" val="20194718"/>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8_1*i*9"/>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8_1*i*10"/>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PRESET_TEXT" val="单击此处添加小标题：&#13;点击此处添加正文，文字是您思想的提炼，请言简意赅的阐述您的观点。根据需要您可以酌情增减文字，以便观者可以准确的理解您所传达的完整信息，您的正文已经字字珠玑，但信息却错综复杂，需要用更多的文字来表述。&#13;但请您尽可能提炼思想的精髓。&#13;否则容易造成观者的阅读压力，适得其反。&#13;恰如其分的表达观点，往往事半功倍。&#13;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4718_1*f*1"/>
  <p:tag name="KSO_WM_TEMPLATE_CATEGORY" val="diagram"/>
  <p:tag name="KSO_WM_TEMPLATE_INDEX" val="20194718"/>
  <p:tag name="KSO_WM_UNIT_LAYERLEVEL" val="1"/>
  <p:tag name="KSO_WM_TAG_VERSION" val="1.0"/>
  <p:tag name="KSO_WM_BEAUTIFY_FLAG" val="#wm#"/>
  <p:tag name="KSO_WM_UNIT_NOCLEAR" val="1"/>
  <p:tag name="KSO_WM_UNIT_TEXT_PART_ID_V2" val="d-2-1"/>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SLIDE_ID" val="diagram20194718_1"/>
  <p:tag name="KSO_WM_TEMPLATE_SUBCATEGORY" val="0"/>
  <p:tag name="KSO_WM_SLIDE_ITEM_CNT" val="0"/>
  <p:tag name="KSO_WM_SLIDE_INDEX" val="1"/>
  <p:tag name="KSO_WM_TAG_VERSION" val="1.0"/>
  <p:tag name="KSO_WM_BEAUTIFY_FLAG" val="#wm#"/>
  <p:tag name="KSO_WM_TEMPLATE_CATEGORY" val="diagram"/>
  <p:tag name="KSO_WM_TEMPLATE_INDEX" val="20194718"/>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 name="KSO_WM_SLIDE_BACKGROUND_TYPE" val="gener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4"/>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 name="KSO_WM_UNIT_FILL_FORE_SCHEMECOLOR_INDEX_BRIGHTNESS" val="0.2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 name="KSO_WM_UNIT_FILL_FORE_SCHEMECOLOR_INDEX_BRIGHTNESS" val="0.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279.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SLIDE_ID" val="diagram20194718_1"/>
  <p:tag name="KSO_WM_TEMPLATE_SUBCATEGORY" val="0"/>
  <p:tag name="KSO_WM_SLIDE_ITEM_CNT" val="0"/>
  <p:tag name="KSO_WM_SLIDE_INDEX" val="1"/>
  <p:tag name="KSO_WM_TAG_VERSION" val="1.0"/>
  <p:tag name="KSO_WM_BEAUTIFY_FLAG" val="#wm#"/>
  <p:tag name="KSO_WM_TEMPLATE_CATEGORY" val="diagram"/>
  <p:tag name="KSO_WM_TEMPLATE_INDEX" val="20194718"/>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86.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87.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8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91.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295.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96.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298.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5416_1*a*1"/>
  <p:tag name="KSO_WM_TEMPLATE_CATEGORY" val="custom"/>
  <p:tag name="KSO_WM_TEMPLATE_INDEX" val="20205416"/>
  <p:tag name="KSO_WM_UNIT_LAYERLEVEL" val="1"/>
  <p:tag name="KSO_WM_TAG_VERSION" val="1.0"/>
  <p:tag name="KSO_WM_BEAUTIFY_FLAG" val="#wm#"/>
  <p:tag name="KSO_WM_UNIT_PRESET_TEXT" val="匠心之旅 优雅品鉴"/>
  <p:tag name="KSO_WM_UNIT_DEFAULT_FONT" val="56;72;4"/>
  <p:tag name="KSO_WM_UNIT_BLOCK" val="0"/>
  <p:tag name="KSO_WM_UNIT_DEC_AREA_ID" val="53564c90825e45c4b4f9027edc1f9ee6"/>
  <p:tag name="KSO_WM_CHIP_GROUPID" val="5ebe59c40ac41c4a0a5256aa"/>
  <p:tag name="KSO_WM_CHIP_XID" val="5ebe59c40ac41c4a0a5256ab"/>
  <p:tag name="KSO_WM_CHIP_FILLAREA_FILL_RULE" val="{&quot;fill_align&quot;:&quot;cm&quot;,&quot;fill_mode&quot;:&quot;adaptive&quot;,&quot;sacle_strategy&quot;:&quot;smart&quot;}"/>
  <p:tag name="KSO_WM_ASSEMBLE_CHIP_INDEX" val="069e5ab9107a46388a2d1d4e67c9b014"/>
  <p:tag name="KSO_WM_UNIT_TEXT_FILL_FORE_SCHEMECOLOR_INDEX_BRIGHTNESS" val="0.15"/>
  <p:tag name="KSO_WM_UNIT_TEXT_FILL_FORE_SCHEMECOLOR_INDEX" val="13"/>
  <p:tag name="KSO_WM_UNIT_TEXT_FILL_TYPE" val="1"/>
  <p:tag name="KSO_WM_TEMPLATE_ASSEMBLE_XID" val="5f9a6837989d9bef5b8f81d1"/>
  <p:tag name="KSO_WM_TEMPLATE_ASSEMBLE_GROUPID" val="5f8cfee0a61ec3b55284a7ed"/>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01.xml><?xml version="1.0" encoding="utf-8"?>
<p:tagLst xmlns:p="http://schemas.openxmlformats.org/presentationml/2006/main">
  <p:tag name="KSO_WM_UNIT_TABLE_BEAUTIFY" val="smartTable{88075bf0-49c3-4414-a7ef-b188cd227859}"/>
</p:tagLst>
</file>

<file path=ppt/tags/tag302.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3"/>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UNIT_DIAGRAM_SCHEMECOLOR_ID" val="3"/>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91995_1*r_i*1_6"/>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91995_1*r_i*1_7"/>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317.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UNIT_DIAGRAM_SCHEMECOLOR_ID" val="3"/>
</p:tagLst>
</file>

<file path=ppt/tags/tag319.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2a05044ed4654c029004ed6cd11172b0"/>
  <p:tag name="KSO_WM_UNIT_DECORATE_INFO" val=""/>
  <p:tag name="KSO_WM_UNIT_SM_LIMIT_TYPE" val=""/>
  <p:tag name="KSO_WM_CHIP_FILLAREA_FILL_RULE" val="{&quot;fill_align&quot;:&quot;cm&quot;,&quot;fill_effect&quot;:[],&quot;fill_mode&quot;:&quot;full&quot;,&quot;sacle_strategy&quot;:&quot;stretch&quot;}"/>
  <p:tag name="KSO_WM_ASSEMBLE_CHIP_INDEX" val="4c64f0f00add4064ac1aec01529ccd55"/>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UNIT_DIAGRAM_SCHEMECOLOR_ID" val="3"/>
</p:tagLst>
</file>

<file path=ppt/tags/tag321.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UNIT_DIAGRAM_SCHEMECOLOR_ID" val="3"/>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673_1*a*1"/>
  <p:tag name="KSO_WM_TEMPLATE_CATEGORY" val="diagram"/>
  <p:tag name="KSO_WM_TEMPLATE_INDEX" val="20213673"/>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cb75ab1854554ce1b4f35158b54f7333"/>
  <p:tag name="KSO_WM_UNIT_TEXT_FILL_FORE_SCHEMECOLOR_INDEX_BRIGHTNESS" val="0"/>
  <p:tag name="KSO_WM_UNIT_TEXT_FILL_FORE_SCHEMECOLOR_INDEX" val="13"/>
  <p:tag name="KSO_WM_UNIT_TEXT_FILL_TYPE" val="1"/>
  <p:tag name="KSO_WM_TEMPLATE_ASSEMBLE_XID" val="60656eb54054ed1e2fb7fe8f"/>
  <p:tag name="KSO_WM_TEMPLATE_ASSEMBLE_GROUPID" val="60656eb54054ed1e2fb7fe8f"/>
</p:tagLst>
</file>

<file path=ppt/tags/tag3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673_1*f*1"/>
  <p:tag name="KSO_WM_TEMPLATE_CATEGORY" val="diagram"/>
  <p:tag name="KSO_WM_TEMPLATE_INDEX" val="20213673"/>
  <p:tag name="KSO_WM_UNIT_LAYERLEVEL" val="1"/>
  <p:tag name="KSO_WM_TAG_VERSION" val="1.0"/>
  <p:tag name="KSO_WM_BEAUTIFY_FLAG" val="#wm#"/>
  <p:tag name="KSO_WM_UNIT_DEFAULT_FONT" val="14;20;2"/>
  <p:tag name="KSO_WM_UNIT_BLOCK" val="0"/>
  <p:tag name="KSO_WM_UNIT_VALUE" val="225"/>
  <p:tag name="KSO_WM_UNIT_SHOW_EDIT_AREA_INDICATION" val="1"/>
  <p:tag name="KSO_WM_CHIP_GROUPID" val="5e6b05596848fb12bee65ac8"/>
  <p:tag name="KSO_WM_CHIP_XID" val="5e6b05596848fb12bee65aca"/>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2b0899fbad14fb9990a409e9b2989d8"/>
  <p:tag name="KSO_WM_UNIT_SUPPORT_UNIT_TYPE" val="[&quot;d&quot;,&quot;β&quot;,&quot;θ&quot;]"/>
  <p:tag name="KSO_WM_UNIT_TEXT_FILL_FORE_SCHEMECOLOR_INDEX_BRIGHTNESS" val="0.25"/>
  <p:tag name="KSO_WM_UNIT_TEXT_FILL_FORE_SCHEMECOLOR_INDEX" val="13"/>
  <p:tag name="KSO_WM_UNIT_TEXT_FILL_TYPE" val="1"/>
  <p:tag name="KSO_WM_TEMPLATE_ASSEMBLE_XID" val="60656eb54054ed1e2fb7fe8f"/>
  <p:tag name="KSO_WM_TEMPLATE_ASSEMBLE_GROUPID" val="60656eb54054ed1e2fb7fe8f"/>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673_1*i*1"/>
  <p:tag name="KSO_WM_TEMPLATE_CATEGORY" val="diagram"/>
  <p:tag name="KSO_WM_TEMPLATE_INDEX" val="20213673"/>
  <p:tag name="KSO_WM_UNIT_LAYERLEVEL" val="1"/>
  <p:tag name="KSO_WM_TAG_VERSION" val="1.0"/>
  <p:tag name="KSO_WM_BEAUTIFY_FLAG" val="#wm#"/>
  <p:tag name="KSO_WM_UNIT_BLOCK" val="0"/>
  <p:tag name="KSO_WM_UNIT_SM_LIMIT_TYPE" val="2"/>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CHIP_GROUPID" val="5f5ee1ca4d6848d78f644aed"/>
  <p:tag name="KSO_WM_CHIP_XID" val="5f69675b553136823a5e6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50"/>
  <p:tag name="KSO_WM_TEMPLATE_ASSEMBLE_XID" val="60656eb54054ed1e2fb7fe8f"/>
  <p:tag name="KSO_WM_TEMPLATE_ASSEMBLE_GROUPID" val="60656eb54054ed1e2fb7fe8f"/>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673_1*i*2"/>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b54054ed1e2fb7fe8f"/>
  <p:tag name="KSO_WM_TEMPLATE_ASSEMBLE_GROUPID" val="60656eb54054ed1e2fb7fe8f"/>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673_1*i*3"/>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
  <p:tag name="KSO_WM_TEMPLATE_ASSEMBLE_XID" val="60656eb54054ed1e2fb7fe8f"/>
  <p:tag name="KSO_WM_TEMPLATE_ASSEMBLE_GROUPID" val="60656eb54054ed1e2fb7fe8f"/>
</p:tagLst>
</file>

<file path=ppt/tags/tag32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333dd47ba12a4ac0a080d287319cc85d"/>
  <p:tag name="KSO_WM_UNIT_DECORATE_INFO" val=""/>
  <p:tag name="KSO_WM_UNIT_SM_LIMIT_TYPE" val=""/>
  <p:tag name="KSO_WM_CHIP_FILLAREA_FILL_RULE" val="{&quot;fill_align&quot;:&quot;cm&quot;,&quot;fill_effect&quot;:[],&quot;fill_mode&quot;:&quot;full&quot;,&quot;sacle_strategy&quot;:&quot;stretch&quot;}"/>
  <p:tag name="KSO_WM_ASSEMBLE_CHIP_INDEX" val="5eaee80a0b9843a58b61b829072e6337"/>
  <p:tag name="KSO_WM_SLIDE_BACKGROUND_TYPE" val="frame"/>
</p:tagLst>
</file>

<file path=ppt/tags/tag330.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32.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33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34b0933205d3404b889a620e9247d080"/>
  <p:tag name="KSO_WM_UNIT_DECORATE_INFO" val=""/>
  <p:tag name="KSO_WM_UNIT_SM_LIMIT_TYPE" val=""/>
  <p:tag name="KSO_WM_CHIP_FILLAREA_FILL_RULE" val="{&quot;fill_align&quot;:&quot;cm&quot;,&quot;fill_effect&quot;:[],&quot;fill_mode&quot;:&quot;full&quot;,&quot;sacle_strategy&quot;:&quot;stretch&quot;}"/>
  <p:tag name="KSO_WM_ASSEMBLE_CHIP_INDEX" val="0d20b1e2743940468ed7d7ffc2e013cd"/>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4b7a90c8637d4acc8060af86a464fc2d"/>
  <p:tag name="KSO_WM_UNIT_DECORATE_INFO" val=""/>
  <p:tag name="KSO_WM_UNIT_SM_LIMIT_TYPE" val=""/>
  <p:tag name="KSO_WM_CHIP_FILLAREA_FILL_RULE" val="{&quot;fill_align&quot;:&quot;cm&quot;,&quot;fill_effect&quot;:[],&quot;fill_mode&quot;:&quot;full&quot;,&quot;sacle_strategy&quot;:&quot;stretch&quot;}"/>
  <p:tag name="KSO_WM_ASSEMBLE_CHIP_INDEX" val="a734428c37484c0692a09a05cbd80b7c"/>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361_1*i*2"/>
  <p:tag name="KSO_WM_TEMPLATE_CATEGORY" val="diagram"/>
  <p:tag name="KSO_WM_TEMPLATE_INDEX" val="2020736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6ef8ed605d5daf04fe5f5f"/>
  <p:tag name="KSO_WM_CHIP_XID" val="5e6ef8ed605d5daf04fe5f6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59"/>
  <p:tag name="KSO_WM_TEMPLATE_ASSEMBLE_XID" val="60656e634054ed1e2fb7f798"/>
  <p:tag name="KSO_WM_TEMPLATE_ASSEMBLE_GROUPID" val="60656e634054ed1e2fb7f798"/>
</p:tagLst>
</file>

<file path=ppt/tags/tag338.xml><?xml version="1.0" encoding="utf-8"?>
<p:tagLst xmlns:p="http://schemas.openxmlformats.org/presentationml/2006/main">
  <p:tag name="KSO_WM_UNIT_BLOCK" val="0"/>
  <p:tag name="KSO_WM_UNIT_SM_LIMIT_TYPE" val="2"/>
  <p:tag name="KSO_WM_UNIT_DEC_AREA_ID" val="9d4b068cfc384566949cd0266d07919c"/>
  <p:tag name="KSO_WM_UNIT_HIGHLIGHT" val="0"/>
  <p:tag name="KSO_WM_UNIT_COMPATIBLE" val="0"/>
  <p:tag name="KSO_WM_UNIT_DIAGRAM_ISNUMVISUAL" val="0"/>
  <p:tag name="KSO_WM_UNIT_DIAGRAM_ISREFERUNIT" val="0"/>
  <p:tag name="KSO_WM_UNIT_TYPE" val="i"/>
  <p:tag name="KSO_WM_UNIT_INDEX" val="3"/>
  <p:tag name="KSO_WM_UNIT_ID" val="diagram20207361_1*i*3"/>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0743b7143bcf42108d74be0f4823a5a4&quot;,&quot;X&quot;:{&quot;Pos&quot;:1},&quot;Y&quot;:{&quot;Pos&quot;:1}},&quot;whChangeMode&quot;:0}"/>
  <p:tag name="KSO_WM_CHIP_GROUPID" val="5e6ef8ed605d5daf04fe5f5f"/>
  <p:tag name="KSO_WM_CHIP_XID" val="5e6ef8ed605d5daf04fe5f60"/>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608"/>
  <p:tag name="KSO_WM_TEMPLATE_ASSEMBLE_XID" val="60656e634054ed1e2fb7f798"/>
  <p:tag name="KSO_WM_TEMPLATE_ASSEMBLE_GROUPID" val="60656e634054ed1e2fb7f798"/>
</p:tagLst>
</file>

<file path=ppt/tags/tag339.xml><?xml version="1.0" encoding="utf-8"?>
<p:tagLst xmlns:p="http://schemas.openxmlformats.org/presentationml/2006/main">
  <p:tag name="KSO_WM_UNIT_BLOCK" val="0"/>
  <p:tag name="KSO_WM_UNIT_SM_LIMIT_TYPE" val="0"/>
  <p:tag name="KSO_WM_UNIT_DEC_AREA_ID" val="c44c4df8ae9242e8b17c75747e49dcee"/>
  <p:tag name="KSO_WM_UNIT_HIGHLIGHT" val="0"/>
  <p:tag name="KSO_WM_UNIT_COMPATIBLE" val="0"/>
  <p:tag name="KSO_WM_UNIT_DIAGRAM_ISNUMVISUAL" val="0"/>
  <p:tag name="KSO_WM_UNIT_DIAGRAM_ISREFERUNIT" val="0"/>
  <p:tag name="KSO_WM_UNIT_TYPE" val="i"/>
  <p:tag name="KSO_WM_UNIT_INDEX" val="4"/>
  <p:tag name="KSO_WM_UNIT_ID" val="diagram20207361_1*i*4"/>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9d4b068cfc384566949cd0266d07919c&quot;,&quot;X&quot;:{&quot;Pos&quot;:2},&quot;Y&quot;:{&quot;Pos&quot;:2}},&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8"/>
  <p:tag name="KSO_WM_TEMPLATE_ASSEMBLE_GROUPID" val="60656e634054ed1e2fb7f798"/>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661881c50474453b95ae06ab8549bf52"/>
  <p:tag name="KSO_WM_UNIT_DECORATE_INFO" val=""/>
  <p:tag name="KSO_WM_UNIT_SM_LIMIT_TYPE" val=""/>
  <p:tag name="KSO_WM_CHIP_FILLAREA_FILL_RULE" val="{&quot;fill_align&quot;:&quot;cm&quot;,&quot;fill_effect&quot;:[],&quot;fill_mode&quot;:&quot;full&quot;,&quot;sacle_strategy&quot;:&quot;stretch&quot;}"/>
  <p:tag name="KSO_WM_ASSEMBLE_CHIP_INDEX" val="71bc5a851f124352bc3f7bcfe37eb064"/>
  <p:tag name="KSO_WM_SLIDE_BACKGROUND_TYPE" val="frame"/>
</p:tagLst>
</file>

<file path=ppt/tags/tag340.xml><?xml version="1.0" encoding="utf-8"?>
<p:tagLst xmlns:p="http://schemas.openxmlformats.org/presentationml/2006/main">
  <p:tag name="KSO_WM_UNIT_BLOCK" val="0"/>
  <p:tag name="KSO_WM_UNIT_SM_LIMIT_TYPE" val="0"/>
  <p:tag name="KSO_WM_UNIT_DEC_AREA_ID" val="0cb0d42832534c878c3a8e5c6f928d4d"/>
  <p:tag name="KSO_WM_UNIT_HIGHLIGHT" val="0"/>
  <p:tag name="KSO_WM_UNIT_COMPATIBLE" val="0"/>
  <p:tag name="KSO_WM_UNIT_DIAGRAM_ISNUMVISUAL" val="0"/>
  <p:tag name="KSO_WM_UNIT_DIAGRAM_ISREFERUNIT" val="0"/>
  <p:tag name="KSO_WM_UNIT_TYPE" val="i"/>
  <p:tag name="KSO_WM_UNIT_INDEX" val="5"/>
  <p:tag name="KSO_WM_UNIT_ID" val="diagram20207361_1*i*5"/>
  <p:tag name="KSO_WM_TEMPLATE_CATEGORY" val="diagram"/>
  <p:tag name="KSO_WM_TEMPLATE_INDEX" val="20207361"/>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9d4b068cfc384566949cd0266d07919c&quot;,&quot;X&quot;:{&quot;Pos&quot;:0},&quot;Y&quot;:{&quot;Pos&quot;:0}},&quot;whChangeMode&quot;:0}"/>
  <p:tag name="KSO_WM_CHIP_GROUPID" val="5e6ef8ed605d5daf04fe5f5f"/>
  <p:tag name="KSO_WM_CHIP_XID" val="5e6ef8ed605d5daf04fe5f6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1"/>
  <p:tag name="KSO_WM_TEMPLATE_ASSEMBLE_XID" val="60656e634054ed1e2fb7f798"/>
  <p:tag name="KSO_WM_TEMPLATE_ASSEMBLE_GROUPID" val="60656e634054ed1e2fb7f798"/>
</p:tagLst>
</file>

<file path=ppt/tags/tag34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361_1*a*1"/>
  <p:tag name="KSO_WM_TEMPLATE_CATEGORY" val="diagram"/>
  <p:tag name="KSO_WM_TEMPLATE_INDEX" val="2020736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1857470cf7e4496acd6267143d53eb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0682df1bba940ccb71bb729692dd5c7"/>
  <p:tag name="KSO_WM_UNIT_TEXT_FILL_FORE_SCHEMECOLOR_INDEX_BRIGHTNESS" val="0"/>
  <p:tag name="KSO_WM_UNIT_TEXT_FILL_FORE_SCHEMECOLOR_INDEX" val="13"/>
  <p:tag name="KSO_WM_UNIT_TEXT_FILL_TYPE" val="1"/>
  <p:tag name="KSO_WM_TEMPLATE_ASSEMBLE_XID" val="60656e634054ed1e2fb7f798"/>
  <p:tag name="KSO_WM_TEMPLATE_ASSEMBLE_GROUPID" val="60656e634054ed1e2fb7f798"/>
</p:tagLst>
</file>

<file path=ppt/tags/tag342.xml><?xml version="1.0" encoding="utf-8"?>
<p:tagLst xmlns:p="http://schemas.openxmlformats.org/presentationml/2006/main">
  <p:tag name="KSO_WM_UNIT_VALUE" val="1058*2242"/>
  <p:tag name="KSO_WM_UNIT_HIGHLIGHT" val="0"/>
  <p:tag name="KSO_WM_UNIT_COMPATIBLE" val="0"/>
  <p:tag name="KSO_WM_UNIT_DIAGRAM_ISNUMVISUAL" val="0"/>
  <p:tag name="KSO_WM_UNIT_DIAGRAM_ISREFERUNIT" val="0"/>
  <p:tag name="KSO_WM_UNIT_TYPE" val="d"/>
  <p:tag name="KSO_WM_UNIT_INDEX" val="1"/>
  <p:tag name="KSO_WM_UNIT_ID" val="diagram20207361_1*d*1"/>
  <p:tag name="KSO_WM_TEMPLATE_CATEGORY" val="diagram"/>
  <p:tag name="KSO_WM_TEMPLATE_INDEX" val="20207361"/>
  <p:tag name="KSO_WM_UNIT_LAYERLEVEL" val="1"/>
  <p:tag name="KSO_WM_TAG_VERSION" val="1.0"/>
  <p:tag name="KSO_WM_BEAUTIFY_FLAG" val="#wm#"/>
  <p:tag name="KSO_WM_CHIP_GROUPID" val="5e7310da9a230a26b9e88a19"/>
  <p:tag name="KSO_WM_CHIP_XID" val="5e7310da9a230a26b9e88a1a"/>
  <p:tag name="KSO_WM_UNIT_DEC_AREA_ID" val="0743b7143bcf42108d74be0f4823a5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bfbb701d25e4255aa3d5008fc823e40"/>
  <p:tag name="KSO_WM_UNIT_SUPPORT_UNIT_TYPE" val="[&quot;d&quot;,&quot;α&quot;,&quot;β&quot;,&quot;θ&quot;]"/>
  <p:tag name="KSO_WM_TEMPLATE_ASSEMBLE_XID" val="60656e634054ed1e2fb7f798"/>
  <p:tag name="KSO_WM_TEMPLATE_ASSEMBLE_GROUPID" val="60656e634054ed1e2fb7f798"/>
  <p:tag name="REFSHAPE" val="1034733948"/>
</p:tagLst>
</file>

<file path=ppt/tags/tag343.xml><?xml version="1.0" encoding="utf-8"?>
<p:tagLst xmlns:p="http://schemas.openxmlformats.org/presentationml/2006/main">
  <p:tag name="KSO_WM_BEAUTIFY_FLAG" val="#wm#"/>
  <p:tag name="KSO_WM_TEMPLATE_CATEGORY" val="diagram"/>
  <p:tag name="KSO_WM_TEMPLATE_INDEX" val="20207361"/>
  <p:tag name="KSO_WM_SLIDE_LAYOUT_INFO" val="{&quot;backgroundInfo&quot;:[{&quot;bottom&quot;:0,&quot;bottomAbs&quot;:false,&quot;left&quot;:0,&quot;leftAbs&quot;:false,&quot;right&quot;:0,&quot;rightAbs&quot;:false,&quot;top&quot;:0,&quot;topAbs&quot;:false,&quot;type&quot;:&quot;general&quot;}],&quot;id&quot;:&quot;2021-04-01T14:55:4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2&quot;,&quot;margin&quot;:{&quot;bottom&quot;:0.42300000786781311,&quot;left&quot;:1.2699999809265137,&quot;right&quot;:1.2699999809265137,&quot;top&quot;:0.42300000786781311},&quot;type&quot;:0},{&quot;id&quot;:&quot;2021-04-01T14:55:42&quot;,&quot;margin&quot;:{&quot;bottom&quot;:2.5399999618530273,&quot;left&quot;:2.5399999618530273,&quot;right&quot;:2.5399999618530273,&quot;top&quot;:1.6929999589920044},&quot;type&quot;:0}],&quot;type&quot;:0}"/>
  <p:tag name="KSO_WM_SLIDE_CAN_ADD_NAVIGATION" val="1"/>
  <p:tag name="KSO_WM_SLIDE_BACKGROUND" val="[&quot;general&quot;,&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ID" val="diagram2020736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68"/>
  <p:tag name="KSO_WM_SLIDE_POSITION" val="0*0"/>
  <p:tag name="KSO_WM_TAG_VERSION" val="1.0"/>
  <p:tag name="KSO_WM_SLIDE_LAYOUT" val="a_d"/>
  <p:tag name="KSO_WM_SLIDE_LAYOUT_CNT" val="1_1"/>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DECFILLPROP" val="[]"/>
  <p:tag name="KSO_WM_CHIP_GROUPID" val="5e6ef8ed605d5daf04fe5f5f"/>
  <p:tag name="KSO_WM_SLIDE_BK_DARK_LIGHT" val="2"/>
  <p:tag name="KSO_WM_SLIDE_BACKGROUND_TYPE" val="navigation"/>
  <p:tag name="KSO_WM_SLIDE_SUPPORT_FEATURE_TYPE" val="3"/>
  <p:tag name="KSO_WM_TEMPLATE_ASSEMBLE_XID" val="60656e634054ed1e2fb7f798"/>
  <p:tag name="KSO_WM_TEMPLATE_ASSEMBLE_GROUPID" val="60656e634054ed1e2fb7f798"/>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2a05044ed4654c029004ed6cd11172b0"/>
  <p:tag name="KSO_WM_UNIT_DECORATE_INFO" val=""/>
  <p:tag name="KSO_WM_UNIT_SM_LIMIT_TYPE" val=""/>
  <p:tag name="KSO_WM_CHIP_FILLAREA_FILL_RULE" val="{&quot;fill_align&quot;:&quot;cm&quot;,&quot;fill_effect&quot;:[],&quot;fill_mode&quot;:&quot;full&quot;,&quot;sacle_strategy&quot;:&quot;stretch&quot;}"/>
  <p:tag name="KSO_WM_ASSEMBLE_CHIP_INDEX" val="4c64f0f00add4064ac1aec01529ccd55"/>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2654_1*a*1"/>
  <p:tag name="KSO_WM_TEMPLATE_CATEGORY" val="diagram"/>
  <p:tag name="KSO_WM_TEMPLATE_INDEX" val="2021265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7336c47195b4b8fb778692f39bbf3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66aac11295c41f29769af571ddea832"/>
  <p:tag name="KSO_WM_UNIT_TEXT_FILL_FORE_SCHEMECOLOR_INDEX_BRIGHTNESS" val="0"/>
  <p:tag name="KSO_WM_UNIT_TEXT_FILL_FORE_SCHEMECOLOR_INDEX" val="13"/>
  <p:tag name="KSO_WM_UNIT_TEXT_FILL_TYPE" val="1"/>
  <p:tag name="KSO_WM_TEMPLATE_ASSEMBLE_XID" val="60656f514054ed1e2fb807b6"/>
  <p:tag name="KSO_WM_TEMPLATE_ASSEMBLE_GROUPID" val="60656f514054ed1e2fb807b6"/>
</p:tagLst>
</file>

<file path=ppt/tags/tag346.xml><?xml version="1.0" encoding="utf-8"?>
<p:tagLst xmlns:p="http://schemas.openxmlformats.org/presentationml/2006/main">
  <p:tag name="KSO_WM_UNIT_VALUE" val="973*1692"/>
  <p:tag name="KSO_WM_UNIT_HIGHLIGHT" val="0"/>
  <p:tag name="KSO_WM_UNIT_COMPATIBLE" val="1"/>
  <p:tag name="KSO_WM_UNIT_DIAGRAM_ISNUMVISUAL" val="0"/>
  <p:tag name="KSO_WM_UNIT_DIAGRAM_ISREFERUNIT" val="0"/>
  <p:tag name="KSO_WM_UNIT_TYPE" val="d"/>
  <p:tag name="KSO_WM_UNIT_INDEX" val="1"/>
  <p:tag name="KSO_WM_UNIT_ID" val="diagram20212654_1*d*1"/>
  <p:tag name="KSO_WM_TEMPLATE_CATEGORY" val="diagram"/>
  <p:tag name="KSO_WM_TEMPLATE_INDEX" val="20212654"/>
  <p:tag name="KSO_WM_UNIT_LAYERLEVEL" val="1"/>
  <p:tag name="KSO_WM_TAG_VERSION" val="1.0"/>
  <p:tag name="KSO_WM_BEAUTIFY_FLAG" val="#wm#"/>
  <p:tag name="KSO_WM_CHIP_GROUPID" val="5e7310da9a230a26b9e88a19"/>
  <p:tag name="KSO_WM_CHIP_XID" val="5e7310da9a230a26b9e88a1a"/>
  <p:tag name="KSO_WM_UNIT_DEC_AREA_ID" val="27d2886f0ae34dc8ac92d2fc0e3e229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ce636dabf964117bc86892ad244fa92"/>
  <p:tag name="KSO_WM_UNIT_SUPPORT_UNIT_TYPE" val="[&quot;d&quot;,&quot;θ&quot;]"/>
  <p:tag name="KSO_WM_TEMPLATE_ASSEMBLE_XID" val="60656f514054ed1e2fb807b6"/>
  <p:tag name="KSO_WM_TEMPLATE_ASSEMBLE_GROUPID" val="60656f514054ed1e2fb807b6"/>
  <p:tag name="REFSHAPE" val="1437518268"/>
</p:tagLst>
</file>

<file path=ppt/tags/tag347.xml><?xml version="1.0" encoding="utf-8"?>
<p:tagLst xmlns:p="http://schemas.openxmlformats.org/presentationml/2006/main">
  <p:tag name="KSO_WM_UNIT_BLOCK" val="0"/>
  <p:tag name="KSO_WM_UNIT_SM_LIMIT_TYPE" val="2"/>
  <p:tag name="KSO_WM_UNIT_DEC_AREA_ID" val="320ae0f3188a40f7a988780040f3fabb"/>
  <p:tag name="KSO_WM_UNIT_HIGHLIGHT" val="0"/>
  <p:tag name="KSO_WM_UNIT_COMPATIBLE" val="0"/>
  <p:tag name="KSO_WM_UNIT_DIAGRAM_ISNUMVISUAL" val="0"/>
  <p:tag name="KSO_WM_UNIT_DIAGRAM_ISREFERUNIT" val="0"/>
  <p:tag name="KSO_WM_UNIT_TYPE" val="i"/>
  <p:tag name="KSO_WM_UNIT_INDEX" val="2"/>
  <p:tag name="KSO_WM_UNIT_ID" val="diagram20212654_1*i*2"/>
  <p:tag name="KSO_WM_TEMPLATE_CATEGORY" val="diagram"/>
  <p:tag name="KSO_WM_TEMPLATE_INDEX" val="20212654"/>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27d2886f0ae34dc8ac92d2fc0e3e2290&quot;,&quot;X&quot;:{&quot;Pos&quot;:1},&quot;Y&quot;:{&quot;Pos&quot;:1}},&quot;whChangeMode&quot;:0}"/>
  <p:tag name="KSO_WM_CHIP_GROUPID" val="5e6effd1605d5daf04fe5f9d"/>
  <p:tag name="KSO_WM_CHIP_XID" val="5e6effd1605d5daf04fe5f9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35"/>
  <p:tag name="KSO_WM_TEMPLATE_ASSEMBLE_XID" val="60656f514054ed1e2fb807b6"/>
  <p:tag name="KSO_WM_TEMPLATE_ASSEMBLE_GROUPID" val="60656f514054ed1e2fb807b6"/>
</p:tagLst>
</file>

<file path=ppt/tags/tag348.xml><?xml version="1.0" encoding="utf-8"?>
<p:tagLst xmlns:p="http://schemas.openxmlformats.org/presentationml/2006/main">
  <p:tag name="KSO_WM_BEAUTIFY_FLAG" val="#wm#"/>
  <p:tag name="KSO_WM_TEMPLATE_CATEGORY" val="diagram"/>
  <p:tag name="KSO_WM_TEMPLATE_INDEX" val="20212654"/>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39:45&quot;,&quot;maxSize&quot;:{&quot;size1&quot;:60},&quot;minSize&quot;:{&quot;size1&quot;:48.799999999999997},&quot;normalSize&quot;:{&quot;size1&quot;:48.800104166666664},&quot;subLayout&quot;:[{&quot;id&quot;:&quot;2021-04-01T15:39:45&quot;,&quot;margin&quot;:{&quot;bottom&quot;:2.5399999618530273,&quot;left&quot;:2.5399999618530273,&quot;right&quot;:0.84700000286102295,&quot;top&quot;:2.5399999618530273},&quot;type&quot;:0},{&quot;id&quot;:&quot;2021-04-01T15:39:45&quot;,&quot;margin&quot;:{&quot;bottom&quot;:4.6570000648498535,&quot;left&quot;:1.2699999809265137,&quot;right&quot;:1.6929999589920044,&quot;top&quot;:4.6570000648498535},&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fd1605d5daf04fe5f9e"/>
  <p:tag name="KSO_WM_SLIDE_ID" val="diagram2021265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5*324"/>
  <p:tag name="KSO_WM_SLIDE_POSITION" val="47*108"/>
  <p:tag name="KSO_WM_TAG_VERSION" val="1.0"/>
  <p:tag name="KSO_WM_SLIDE_LAYOUT" val="a_d"/>
  <p:tag name="KSO_WM_SLIDE_LAYOUT_CNT" val="1_1"/>
  <p:tag name="KSO_WM_CHIP_FILLPROP" val="[[{&quot;text_align&quot;:&quot;lm&quot;,&quot;text_direction&quot;:&quot;horizontal&quot;,&quot;support_big_font&quot;:false,&quot;fill_id&quot;:&quot;b1ca9882ea204a398455f26abcade545&quot;,&quot;fill_align&quot;:&quot;lm&quot;,&quot;chip_types&quot;:[&quot;text&quot;,&quot;header&quot;]},{&quot;text_align&quot;:&quot;lm&quot;,&quot;text_direction&quot;:&quot;horizontal&quot;,&quot;support_big_font&quot;:false,&quot;fill_id&quot;:&quot;a5cde0e7e9ca4a5fabf022e041870535&quot;,&quot;fill_align&quot;:&quot;cm&quot;,&quot;chip_types&quot;:[&quot;text&quot;,&quot;picture&quot;,&quot;video&quot;]}]]"/>
  <p:tag name="KSO_WM_CHIP_GROUPID" val="5e6effd1605d5daf04fe5f9d"/>
  <p:tag name="KSO_WM_SLIDE_BK_DARK_LIGHT" val="2"/>
  <p:tag name="KSO_WM_SLIDE_BACKGROUND_TYPE" val="frame"/>
  <p:tag name="KSO_WM_SLIDE_SUPPORT_FEATURE_TYPE" val="0"/>
  <p:tag name="KSO_WM_TEMPLATE_ASSEMBLE_XID" val="60656f514054ed1e2fb807b6"/>
  <p:tag name="KSO_WM_TEMPLATE_ASSEMBLE_GROUPID" val="60656f514054ed1e2fb807b6"/>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f6d6de6739474a84a96124be0b551396"/>
  <p:tag name="KSO_WM_UNIT_DECORATE_INFO" val=""/>
  <p:tag name="KSO_WM_UNIT_SM_LIMIT_TYPE" val=""/>
  <p:tag name="KSO_WM_CHIP_FILLAREA_FILL_RULE" val="{&quot;fill_align&quot;:&quot;cm&quot;,&quot;fill_effect&quot;:[],&quot;fill_mode&quot;:&quot;full&quot;,&quot;sacle_strategy&quot;:&quot;stretch&quot;}"/>
  <p:tag name="KSO_WM_ASSEMBLE_CHIP_INDEX" val="83886fae90aa46b2a4ccd6790ce117c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f357f6389edc491781aab3b96fc9fc13"/>
  <p:tag name="KSO_WM_UNIT_DECORATE_INFO" val=""/>
  <p:tag name="KSO_WM_UNIT_SM_LIMIT_TYPE" val=""/>
  <p:tag name="KSO_WM_CHIP_FILLAREA_FILL_RULE" val="{&quot;fill_align&quot;:&quot;cm&quot;,&quot;fill_effect&quot;:[],&quot;fill_mode&quot;:&quot;full&quot;,&quot;sacle_strategy&quot;:&quot;stretch&quot;}"/>
  <p:tag name="KSO_WM_ASSEMBLE_CHIP_INDEX" val="535c56253ee04f9b9a80374047cdb7c0"/>
  <p:tag name="KSO_WM_SLIDE_BACKGROUND_TYPE" val="leftRight"/>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3b01d96ded047b491321040cb28de4c"/>
  <p:tag name="KSO_WM_UNIT_DECORATE_INFO" val=""/>
  <p:tag name="KSO_WM_UNIT_SM_LIMIT_TYPE" val=""/>
  <p:tag name="KSO_WM_CHIP_FILLAREA_FILL_RULE" val="{&quot;fill_align&quot;:&quot;cm&quot;,&quot;fill_effect&quot;:[],&quot;fill_mode&quot;:&quot;full&quot;,&quot;sacle_strategy&quot;:&quot;stretch&quot;}"/>
  <p:tag name="KSO_WM_ASSEMBLE_CHIP_INDEX" val="9bc30df1a52f45e29758596ce08899a8"/>
  <p:tag name="KSO_WM_SLIDE_BACKGROUND_TYPE" val="leftRight"/>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26_1*i*2"/>
  <p:tag name="KSO_WM_TEMPLATE_CATEGORY" val="diagram"/>
  <p:tag name="KSO_WM_TEMPLATE_INDEX" val="20217126"/>
  <p:tag name="KSO_WM_UNIT_LAYERLEVEL" val="1"/>
  <p:tag name="KSO_WM_TAG_VERSION" val="1.0"/>
  <p:tag name="KSO_WM_BEAUTIFY_FLAG" val="#wm#"/>
  <p:tag name="KSO_WM_UNIT_BLOCK" val="0"/>
  <p:tag name="KSO_WM_UNIT_SM_LIMIT_TYPE" val="2"/>
  <p:tag name="KSO_WM_UNIT_DEC_AREA_ID" val="b9171e330b4d4b75a3109fe5326169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1"/>
  <p:tag name="KSO_WM_TEMPLATE_ASSEMBLE_GROUPID" val="6130c4e1c26b0a66a1c57d2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26_1*i*3"/>
  <p:tag name="KSO_WM_TEMPLATE_CATEGORY" val="diagram"/>
  <p:tag name="KSO_WM_TEMPLATE_INDEX" val="20217126"/>
  <p:tag name="KSO_WM_UNIT_LAYERLEVEL" val="1"/>
  <p:tag name="KSO_WM_TAG_VERSION" val="1.0"/>
  <p:tag name="KSO_WM_BEAUTIFY_FLAG" val="#wm#"/>
  <p:tag name="KSO_WM_UNIT_BLOCK" val="0"/>
  <p:tag name="KSO_WM_UNIT_SM_LIMIT_TYPE" val="2"/>
  <p:tag name="KSO_WM_UNIT_DEC_AREA_ID" val="791dc453c7ec463cbbb76f2023c9ee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1"/>
  <p:tag name="KSO_WM_TEMPLATE_ASSEMBLE_GROUPID" val="6130c4e1c26b0a66a1c57d2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26_1*i*4"/>
  <p:tag name="KSO_WM_TEMPLATE_CATEGORY" val="diagram"/>
  <p:tag name="KSO_WM_TEMPLATE_INDEX" val="20217126"/>
  <p:tag name="KSO_WM_UNIT_LAYERLEVEL" val="1"/>
  <p:tag name="KSO_WM_TAG_VERSION" val="1.0"/>
  <p:tag name="KSO_WM_BEAUTIFY_FLAG" val="#wm#"/>
  <p:tag name="KSO_WM_UNIT_BLOCK" val="0"/>
  <p:tag name="KSO_WM_UNIT_SM_LIMIT_TYPE" val="2"/>
  <p:tag name="KSO_WM_UNIT_DEC_AREA_ID" val="120087fc6dd54088a9239f66b371b2c7"/>
  <p:tag name="KSO_WM_UNIT_DECORATE_INFO" val="{&quot;ReferentInfo&quot;:{&quot;Id&quot;:&quot;slide&quot;,&quot;X&quot;:{&quot;Pos&quot;:1},&quot;Y&quot;:{&quot;Pos&quot;:2}},&quot;DecorateInfoX&quot;:{&quot;Pos&quot;:2,&quot;IsAbs&quot;:false},&quot;DecorateInfoY&quot;:{&quot;Pos&quot;:2,&quot;IsAbs&quot;:false},&quot;DecorateInfoW&quot;:{&quot;IsAbs&quot;:false},&quot;DecorateInfoH&quot;:{&quot;IsAbs&quot;:false},&quot;whChangeMode&quot;:1}"/>
  <p:tag name="KSO_WM_CHIP_GROUPID" val="5f31095f9c36e2348c3ef645"/>
  <p:tag name="KSO_WM_CHIP_XID" val="5fa36d539babe8ec16f203f1"/>
  <p:tag name="KSO_WM_TEMPLATE_ASSEMBLE_XID" val="6130c4e1c26b0a66a1c57d21"/>
  <p:tag name="KSO_WM_TEMPLATE_ASSEMBLE_GROUPID" val="6130c4e1c26b0a66a1c57d2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26_1*i*5"/>
  <p:tag name="KSO_WM_TEMPLATE_CATEGORY" val="diagram"/>
  <p:tag name="KSO_WM_TEMPLATE_INDEX" val="20217126"/>
  <p:tag name="KSO_WM_UNIT_LAYERLEVEL" val="1"/>
  <p:tag name="KSO_WM_TAG_VERSION" val="1.0"/>
  <p:tag name="KSO_WM_BEAUTIFY_FLAG" val="#wm#"/>
  <p:tag name="KSO_WM_UNIT_BLOCK" val="0"/>
  <p:tag name="KSO_WM_UNIT_SM_LIMIT_TYPE" val="2"/>
  <p:tag name="KSO_WM_UNIT_DEC_AREA_ID" val="d92f92e2eae74a15884aa942342f2c7e"/>
  <p:tag name="KSO_WM_UNIT_DECORATE_INFO" val="{&quot;ReferentInfo&quot;:{&quot;Id&quot;:&quot;slide&quot;,&quot;X&quot;:{&quot;Pos&quot;:1},&quot;Y&quot;:{&quot;Pos&quot;:2}},&quot;DecorateInfoX&quot;:{&quot;Pos&quot;:2,&quot;IsAbs&quot;:true},&quot;DecorateInfoY&quot;:{&quot;Pos&quot;:2,&quot;IsAbs&quot;:true},&quot;DecorateInfoW&quot;:{&quot;IsAbs&quot;:false},&quot;DecorateInfoH&quot;:{&quot;IsAbs&quot;:false},&quot;whChangeMode&quot;:1}"/>
  <p:tag name="KSO_WM_CHIP_GROUPID" val="5f31095f9c36e2348c3ef645"/>
  <p:tag name="KSO_WM_CHIP_XID" val="5fa36d539babe8ec16f203f1"/>
  <p:tag name="KSO_WM_TEMPLATE_ASSEMBLE_XID" val="6130c4e1c26b0a66a1c57d21"/>
  <p:tag name="KSO_WM_TEMPLATE_ASSEMBLE_GROUPID" val="6130c4e1c26b0a66a1c57d21"/>
</p:tagLst>
</file>

<file path=ppt/tags/tag3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26_1*f*1"/>
  <p:tag name="KSO_WM_TEMPLATE_CATEGORY" val="diagram"/>
  <p:tag name="KSO_WM_TEMPLATE_INDEX" val="20217126"/>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efd0da7db95e46efa1f384062369884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8d982d27b7394f5b98422c656d3ff2c3"/>
  <p:tag name="KSO_WM_UNIT_SUPPORT_BIG_FONT" val="1"/>
  <p:tag name="KSO_WM_UNIT_TEXT_FILL_FORE_SCHEMECOLOR_INDEX_BRIGHTNESS" val="0.25"/>
  <p:tag name="KSO_WM_UNIT_TEXT_FILL_FORE_SCHEMECOLOR_INDEX" val="13"/>
  <p:tag name="KSO_WM_UNIT_TEXT_FILL_TYPE" val="1"/>
  <p:tag name="KSO_WM_TEMPLATE_ASSEMBLE_XID" val="6130c4e1c26b0a66a1c57d21"/>
  <p:tag name="KSO_WM_TEMPLATE_ASSEMBLE_GROUPID" val="6130c4e1c26b0a66a1c57d21"/>
</p:tagLst>
</file>

<file path=ppt/tags/tag357.xml><?xml version="1.0" encoding="utf-8"?>
<p:tagLst xmlns:p="http://schemas.openxmlformats.org/presentationml/2006/main">
  <p:tag name="KSO_WM_UNIT_VALUE" val="1311*1227"/>
  <p:tag name="KSO_WM_UNIT_HIGHLIGHT" val="0"/>
  <p:tag name="KSO_WM_UNIT_COMPATIBLE" val="1"/>
  <p:tag name="KSO_WM_UNIT_DIAGRAM_ISNUMVISUAL" val="0"/>
  <p:tag name="KSO_WM_UNIT_DIAGRAM_ISREFERUNIT" val="0"/>
  <p:tag name="KSO_WM_UNIT_TYPE" val="d"/>
  <p:tag name="KSO_WM_UNIT_INDEX" val="1"/>
  <p:tag name="KSO_WM_UNIT_ID" val="diagram20217126_1*d*1"/>
  <p:tag name="KSO_WM_TEMPLATE_CATEGORY" val="diagram"/>
  <p:tag name="KSO_WM_TEMPLATE_INDEX" val="20217126"/>
  <p:tag name="KSO_WM_UNIT_LAYERLEVEL" val="1"/>
  <p:tag name="KSO_WM_TAG_VERSION" val="1.0"/>
  <p:tag name="KSO_WM_BEAUTIFY_FLAG" val="#wm#"/>
  <p:tag name="KSO_WM_CHIP_GROUPID" val="5e7310da9a230a26b9e88a19"/>
  <p:tag name="KSO_WM_CHIP_XID" val="5e7310da9a230a26b9e88a1a"/>
  <p:tag name="KSO_WM_UNIT_DEC_AREA_ID" val="9d80475c2a684bd984218431b44cf99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69b57887fe254fe096a3f52deeca4603"/>
  <p:tag name="KSO_WM_UNIT_SUPPORT_BIG_FONT" val="1"/>
  <p:tag name="KSO_WM_UNIT_SUPPORT_UNIT_TYPE" val="[&quot;l&quot;,&quot;m&quot;,&quot;n&quot;,&quot;o&quot;,&quot;p&quot;,&quot;q&quot;,&quot;r&quot;,&quot;δ&quot;,&quot;ε&quot;,&quot;ζ&quot;,&quot;η&quot;,&quot;d&quot;,&quot;β&quot;,&quot;θ&quot;]"/>
  <p:tag name="KSO_WM_TEMPLATE_ASSEMBLE_XID" val="6130c4e1c26b0a66a1c57d21"/>
  <p:tag name="KSO_WM_TEMPLATE_ASSEMBLE_GROUPID" val="6130c4e1c26b0a66a1c57d21"/>
  <p:tag name="REFSHAPE" val="-1912915716"/>
</p:tagLst>
</file>

<file path=ppt/tags/tag358.xml><?xml version="1.0" encoding="utf-8"?>
<p:tagLst xmlns:p="http://schemas.openxmlformats.org/presentationml/2006/main">
  <p:tag name="KSO_WM_SLIDE_ID" val="diagram2021712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540"/>
  <p:tag name="KSO_WM_SLIDE_POSITION" val="48*0"/>
  <p:tag name="KSO_WM_TAG_VERSION" val="1.0"/>
  <p:tag name="KSO_WM_BEAUTIFY_FLAG" val="#wm#"/>
  <p:tag name="KSO_WM_TEMPLATE_CATEGORY" val="diagram"/>
  <p:tag name="KSO_WM_TEMPLATE_INDEX" val="20217126"/>
  <p:tag name="KSO_WM_SLIDE_LAYOUT" val="d_f"/>
  <p:tag name="KSO_WM_SLIDE_LAYOUT_CNT" val="1_1"/>
  <p:tag name="KSO_WM_SLIDE_LAYOUT_INFO" val="{&quot;direction&quot;:1,&quot;id&quot;:&quot;2021-09-02T20:34:44&quot;,&quot;maxSize&quot;:{&quot;size1&quot;:48.700000000000003},&quot;minSize&quot;:{&quot;size1&quot;:48.700000000000003},&quot;normalSize&quot;:{&quot;size1&quot;:48.700000000000003},&quot;subLayout&quot;:[{&quot;id&quot;:&quot;2021-09-02T20:34:44&quot;,&quot;margin&quot;:{&quot;bottom&quot;:5.5029997825622559,&quot;left&quot;:2.9630000591278076,&quot;right&quot;:2.9630000591278076,&quot;top&quot;:5.5029997825622559},&quot;type&quot;:0},{&quot;backgroundInfo&quot;:[{&quot;bottom&quot;:0,&quot;bottomAbs&quot;:false,&quot;left&quot;:0,&quot;leftAbs&quot;:false,&quot;right&quot;:0,&quot;rightAbs&quot;:false,&quot;top&quot;:0,&quot;topAbs&quot;:false,&quot;type&quot;:&quot;leftRight&quot;}],&quot;id&quot;:&quot;2021-09-02T20:34:44&quot;,&quot;margin&quot;:{&quot;bottom&quot;:2.5399999618530273,&quot;left&quot;:2.5659999847412109,&quot;right&quot;:2.5399999618530273,&quot;top&quot;:2.5399999618530273},&quot;type&quot;:0}],&quot;type&quot;:0}"/>
  <p:tag name="KSO_WM_SLIDE_BACKGROUND" val="[&quot;leftRigh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36d539babe8ec16f203f1"/>
  <p:tag name="KSO_WM_CHIP_FILLPROP" val="[[{&quot;text_align&quot;:&quot;lm&quot;,&quot;text_direction&quot;:&quot;horizontal&quot;,&quot;support_big_font&quot;:true,&quot;fill_id&quot;:&quot;f9dfab74f94a4bb584c528b40b4cf250&quot;,&quot;fill_align&quot;:&quot;cm&quot;,&quot;chip_types&quot;:[&quot;text&quot;,&quot;header&quot;]},{&quot;text_align&quot;:&quot;lm&quot;,&quot;text_direction&quot;:&quot;horizontal&quot;,&quot;support_features&quot;:[&quot;collage&quot;,&quot;carousel&quot;],&quot;support_big_font&quot;:true,&quot;fill_id&quot;:&quot;e040e35873354f818e744026b452954f&quot;,&quot;fill_align&quot;:&quot;cm&quot;,&quot;chip_types&quot;:[&quot;diagram&quot;,&quot;text&quot;,&quot;picture&quot;,&quot;table&quot;,&quot;video&quot;]}]]"/>
  <p:tag name="KSO_WM_CHIP_DECFILLPROP" val="[]"/>
  <p:tag name="KSO_WM_CHIP_GROUPID" val="5f31095f9c36e2348c3ef645"/>
  <p:tag name="KSO_WM_SLIDE_BK_DARK_LIGHT" val="2"/>
  <p:tag name="KSO_WM_SLIDE_BACKGROUND_TYPE" val="leftRight"/>
  <p:tag name="KSO_WM_SLIDE_SUPPORT_FEATURE_TYPE" val="3"/>
  <p:tag name="KSO_WM_TEMPLATE_ASSEMBLE_XID" val="6130c4e1c26b0a66a1c57d21"/>
  <p:tag name="KSO_WM_TEMPLATE_ASSEMBLE_GROUPID" val="6130c4e1c26b0a66a1c57d2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361.xml><?xml version="1.0" encoding="utf-8"?>
<p:tagLst xmlns:p="http://schemas.openxmlformats.org/presentationml/2006/main">
  <p:tag name="KSO_WM_TEMPLATE_CATEGORY" val="diagram"/>
  <p:tag name="KSO_WM_TEMPLATE_INDEX" val="20185337"/>
  <p:tag name="KSO_WM_TAG_VERSION" val="1.0"/>
  <p:tag name="KSO_WM_UNIT_TYPE" val="b"/>
  <p:tag name="KSO_WM_UNIT_INDEX" val="1"/>
  <p:tag name="KSO_WM_UNIT_ID" val="diagram20185337_1*b*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添加副标题"/>
  <p:tag name="KSO_WM_UNIT_TEXT_FILL_FORE_SCHEMECOLOR_INDEX_BRIGHTNESS" val="-0.5"/>
  <p:tag name="KSO_WM_UNIT_TEXT_FILL_FORE_SCHEMECOLOR_INDEX" val="14"/>
  <p:tag name="KSO_WM_UNIT_TEXT_FILL_TYPE" val="1"/>
</p:tagLst>
</file>

<file path=ppt/tags/tag362.xml><?xml version="1.0" encoding="utf-8"?>
<p:tagLst xmlns:p="http://schemas.openxmlformats.org/presentationml/2006/main">
  <p:tag name="KSO_WM_TAG_VERSION" val="1.0"/>
  <p:tag name="KSO_WM_BEAUTIFY_FLAG" val="#wm#"/>
  <p:tag name="KSO_WM_UNIT_TYPE" val="i"/>
  <p:tag name="KSO_WM_UNIT_ID" val="diagram20185337_1*i*1"/>
  <p:tag name="KSO_WM_TEMPLATE_CATEGORY" val="diagram"/>
  <p:tag name="KSO_WM_TEMPLATE_INDEX" val="20185337"/>
  <p:tag name="KSO_WM_UNIT_INDEX" val="1"/>
  <p:tag name="KSO_WM_UNIT_LINE_FORE_SCHEMECOLOR_INDEX_BRIGHTNESS" val="-0.5"/>
  <p:tag name="KSO_WM_UNIT_LINE_FORE_SCHEMECOLOR_INDEX" val="7"/>
  <p:tag name="KSO_WM_UNIT_LINE_FILL_TYPE" val="2"/>
</p:tagLst>
</file>

<file path=ppt/tags/tag363.xml><?xml version="1.0" encoding="utf-8"?>
<p:tagLst xmlns:p="http://schemas.openxmlformats.org/presentationml/2006/main">
  <p:tag name="KSO_WM_TEMPLATE_CATEGORY" val="diagram"/>
  <p:tag name="KSO_WM_TEMPLATE_INDEX" val="20185337"/>
  <p:tag name="KSO_WM_UNIT_TYPE" val="a"/>
  <p:tag name="KSO_WM_UNIT_INDEX" val="1"/>
  <p:tag name="KSO_WM_UNIT_ID" val="diagram20185337_1*a*1"/>
  <p:tag name="KSO_WM_UNIT_LAYERLEVEL" val="1"/>
  <p:tag name="KSO_WM_UNIT_VALUE" val="10"/>
  <p:tag name="KSO_WM_UNIT_ISCONTENTSTITLE" val="0"/>
  <p:tag name="KSO_WM_UNIT_HIGHLIGHT" val="0"/>
  <p:tag name="KSO_WM_UNIT_COMPATIBLE" val="0"/>
  <p:tag name="KSO_WM_UNIT_CLEAR" val="0"/>
  <p:tag name="KSO_WM_BEAUTIFY_FLAG" val="#wm#"/>
  <p:tag name="KSO_WM_TAG_VERSION" val="1.0"/>
  <p:tag name="KSO_WM_UNIT_PRESET_TEXT" val="添加标题"/>
  <p:tag name="KSO_WM_UNIT_TEXT_FILL_FORE_SCHEMECOLOR_INDEX_BRIGHTNESS" val="0.35"/>
  <p:tag name="KSO_WM_UNIT_TEXT_FILL_FORE_SCHEMECOLOR_INDEX" val="13"/>
  <p:tag name="KSO_WM_UNIT_TEXT_FILL_TYPE" val="1"/>
</p:tagLst>
</file>

<file path=ppt/tags/tag364.xml><?xml version="1.0" encoding="utf-8"?>
<p:tagLst xmlns:p="http://schemas.openxmlformats.org/presentationml/2006/main">
  <p:tag name="KSO_WM_TEMPLATE_CATEGORY" val="diagram"/>
  <p:tag name="KSO_WM_TEMPLATE_INDEX" val="20185337"/>
  <p:tag name="KSO_WM_UNIT_TYPE" val="d"/>
  <p:tag name="KSO_WM_UNIT_INDEX" val="1"/>
  <p:tag name="KSO_WM_UNIT_ID" val="diagram20185337_1*d*1"/>
  <p:tag name="KSO_WM_UNIT_LAYERLEVEL" val="1"/>
  <p:tag name="KSO_WM_UNIT_VALUE" val="1904*995"/>
  <p:tag name="KSO_WM_UNIT_HIGHLIGHT" val="0"/>
  <p:tag name="KSO_WM_UNIT_COMPATIBLE" val="0"/>
  <p:tag name="KSO_WM_UNIT_CLEAR" val="0"/>
  <p:tag name="KSO_WM_BEAUTIFY_FLAG" val="#wm#"/>
  <p:tag name="KSO_WM_TAG_VERSION" val="1.0"/>
  <p:tag name="REFSHAPE" val="2094721740"/>
</p:tagLst>
</file>

<file path=ppt/tags/tag365.xml><?xml version="1.0" encoding="utf-8"?>
<p:tagLst xmlns:p="http://schemas.openxmlformats.org/presentationml/2006/main">
  <p:tag name="KSO_WM_TEMPLATE_CATEGORY" val="diagram"/>
  <p:tag name="KSO_WM_TEMPLATE_INDEX" val="20185337"/>
  <p:tag name="KSO_WM_UNIT_TYPE" val="d"/>
  <p:tag name="KSO_WM_UNIT_INDEX" val="2"/>
  <p:tag name="KSO_WM_UNIT_ID" val="diagram20185337_1*d*2"/>
  <p:tag name="KSO_WM_UNIT_LAYERLEVEL" val="1"/>
  <p:tag name="KSO_WM_UNIT_VALUE" val="868*1037"/>
  <p:tag name="KSO_WM_UNIT_HIGHLIGHT" val="0"/>
  <p:tag name="KSO_WM_UNIT_COMPATIBLE" val="0"/>
  <p:tag name="KSO_WM_UNIT_CLEAR" val="0"/>
  <p:tag name="KSO_WM_BEAUTIFY_FLAG" val="#wm#"/>
  <p:tag name="KSO_WM_TAG_VERSION" val="1.0"/>
  <p:tag name="REFSHAPE" val="-2057975556"/>
</p:tagLst>
</file>

<file path=ppt/tags/tag366.xml><?xml version="1.0" encoding="utf-8"?>
<p:tagLst xmlns:p="http://schemas.openxmlformats.org/presentationml/2006/main">
  <p:tag name="KSO_WM_TAG_VERSION" val="1.0"/>
  <p:tag name="KSO_WM_BEAUTIFY_FLAG" val="#wm#"/>
  <p:tag name="KSO_WM_UNIT_TYPE" val="i"/>
  <p:tag name="KSO_WM_UNIT_ID" val="diagram20185337_1*i*5"/>
  <p:tag name="KSO_WM_TEMPLATE_CATEGORY" val="diagram"/>
  <p:tag name="KSO_WM_TEMPLATE_INDEX" val="20185337"/>
  <p:tag name="KSO_WM_UNIT_INDEX" val="5"/>
</p:tagLst>
</file>

<file path=ppt/tags/tag367.xml><?xml version="1.0" encoding="utf-8"?>
<p:tagLst xmlns:p="http://schemas.openxmlformats.org/presentationml/2006/main">
  <p:tag name="KSO_WM_TAG_VERSION" val="1.0"/>
  <p:tag name="KSO_WM_BEAUTIFY_FLAG" val="#wm#"/>
  <p:tag name="KSO_WM_UNIT_TYPE" val="i"/>
  <p:tag name="KSO_WM_UNIT_ID" val="diagram20185337_1*i*9"/>
  <p:tag name="KSO_WM_TEMPLATE_CATEGORY" val="diagram"/>
  <p:tag name="KSO_WM_TEMPLATE_INDEX" val="20185337"/>
  <p:tag name="KSO_WM_UNIT_INDEX" val="9"/>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Lst>
</file>

<file path=ppt/tags/tag368.xml><?xml version="1.0" encoding="utf-8"?>
<p:tagLst xmlns:p="http://schemas.openxmlformats.org/presentationml/2006/main">
  <p:tag name="KSO_WM_TAG_VERSION" val="1.0"/>
  <p:tag name="KSO_WM_BEAUTIFY_FLAG" val="#wm#"/>
  <p:tag name="KSO_WM_UNIT_TYPE" val="i"/>
  <p:tag name="KSO_WM_UNIT_ID" val="diagram20185337_1*i*10"/>
  <p:tag name="KSO_WM_TEMPLATE_CATEGORY" val="diagram"/>
  <p:tag name="KSO_WM_TEMPLATE_INDEX" val="20185337"/>
  <p:tag name="KSO_WM_UNIT_INDEX" val="10"/>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Lst>
</file>

<file path=ppt/tags/tag369.xml><?xml version="1.0" encoding="utf-8"?>
<p:tagLst xmlns:p="http://schemas.openxmlformats.org/presentationml/2006/main">
  <p:tag name="KSO_WM_TAG_VERSION" val="1.0"/>
  <p:tag name="KSO_WM_BEAUTIFY_FLAG" val="#wm#"/>
  <p:tag name="KSO_WM_UNIT_TYPE" val="i"/>
  <p:tag name="KSO_WM_UNIT_ID" val="diagram20185337_1*i*11"/>
  <p:tag name="KSO_WM_TEMPLATE_CATEGORY" val="diagram"/>
  <p:tag name="KSO_WM_TEMPLATE_INDEX" val="20185337"/>
  <p:tag name="KSO_WM_UNIT_INDEX" val="11"/>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TAG_VERSION" val="1.0"/>
  <p:tag name="KSO_WM_BEAUTIFY_FLAG" val="#wm#"/>
  <p:tag name="KSO_WM_UNIT_TYPE" val="i"/>
  <p:tag name="KSO_WM_UNIT_ID" val="diagram20185337_1*i*12"/>
  <p:tag name="KSO_WM_TEMPLATE_CATEGORY" val="diagram"/>
  <p:tag name="KSO_WM_TEMPLATE_INDEX" val="20185337"/>
  <p:tag name="KSO_WM_UNIT_INDEX" val="12"/>
</p:tagLst>
</file>

<file path=ppt/tags/tag371.xml><?xml version="1.0" encoding="utf-8"?>
<p:tagLst xmlns:p="http://schemas.openxmlformats.org/presentationml/2006/main">
  <p:tag name="KSO_WM_TAG_VERSION" val="1.0"/>
  <p:tag name="KSO_WM_BEAUTIFY_FLAG" val="#wm#"/>
  <p:tag name="KSO_WM_UNIT_TYPE" val="i"/>
  <p:tag name="KSO_WM_UNIT_ID" val="diagram20185337_1*i*16"/>
  <p:tag name="KSO_WM_TEMPLATE_CATEGORY" val="diagram"/>
  <p:tag name="KSO_WM_TEMPLATE_INDEX" val="20185337"/>
  <p:tag name="KSO_WM_UNIT_INDEX" val="16"/>
  <p:tag name="KSO_WM_UNIT_FILL_FORE_SCHEMECOLOR_INDEX_BRIGHTNESS" val="0"/>
  <p:tag name="KSO_WM_UNIT_FILL_FORE_SCHEMECOLOR_INDEX" val="7"/>
  <p:tag name="KSO_WM_UNIT_FILL_TYPE" val="1"/>
</p:tagLst>
</file>

<file path=ppt/tags/tag372.xml><?xml version="1.0" encoding="utf-8"?>
<p:tagLst xmlns:p="http://schemas.openxmlformats.org/presentationml/2006/main">
  <p:tag name="KSO_WM_TAG_VERSION" val="1.0"/>
  <p:tag name="KSO_WM_BEAUTIFY_FLAG" val="#wm#"/>
  <p:tag name="KSO_WM_UNIT_TYPE" val="i"/>
  <p:tag name="KSO_WM_UNIT_ID" val="diagram20185337_1*i*17"/>
  <p:tag name="KSO_WM_TEMPLATE_CATEGORY" val="diagram"/>
  <p:tag name="KSO_WM_TEMPLATE_INDEX" val="20185337"/>
  <p:tag name="KSO_WM_UNIT_INDEX" val="17"/>
  <p:tag name="KSO_WM_UNIT_FILL_FORE_SCHEMECOLOR_INDEX_BRIGHTNESS" val="0"/>
  <p:tag name="KSO_WM_UNIT_FILL_FORE_SCHEMECOLOR_INDEX" val="7"/>
  <p:tag name="KSO_WM_UNIT_FILL_TYPE" val="1"/>
</p:tagLst>
</file>

<file path=ppt/tags/tag373.xml><?xml version="1.0" encoding="utf-8"?>
<p:tagLst xmlns:p="http://schemas.openxmlformats.org/presentationml/2006/main">
  <p:tag name="KSO_WM_TAG_VERSION" val="1.0"/>
  <p:tag name="KSO_WM_BEAUTIFY_FLAG" val="#wm#"/>
  <p:tag name="KSO_WM_UNIT_TYPE" val="i"/>
  <p:tag name="KSO_WM_UNIT_ID" val="diagram20185337_1*i*18"/>
  <p:tag name="KSO_WM_TEMPLATE_CATEGORY" val="diagram"/>
  <p:tag name="KSO_WM_TEMPLATE_INDEX" val="20185337"/>
  <p:tag name="KSO_WM_UNIT_INDEX" val="18"/>
  <p:tag name="KSO_WM_UNIT_FILL_FORE_SCHEMECOLOR_INDEX_BRIGHTNESS" val="0"/>
  <p:tag name="KSO_WM_UNIT_FILL_FORE_SCHEMECOLOR_INDEX" val="7"/>
  <p:tag name="KSO_WM_UNIT_FILL_TYPE" val="1"/>
</p:tagLst>
</file>

<file path=ppt/tags/tag374.xml><?xml version="1.0" encoding="utf-8"?>
<p:tagLst xmlns:p="http://schemas.openxmlformats.org/presentationml/2006/main">
  <p:tag name="KSO_WM_TEMPLATE_CATEGORY" val="diagram"/>
  <p:tag name="KSO_WM_TEMPLATE_INDEX" val="20185337"/>
  <p:tag name="KSO_WM_TAG_VERSION" val="1.0"/>
  <p:tag name="KSO_WM_UNIT_TYPE" val="f"/>
  <p:tag name="KSO_WM_UNIT_INDEX" val="1"/>
  <p:tag name="KSO_WM_UNIT_ID" val="diagram20185337_1*f*1"/>
  <p:tag name="KSO_WM_UNIT_LAYERLEVEL" val="1"/>
  <p:tag name="KSO_WM_UNIT_VALUE" val="72"/>
  <p:tag name="KSO_WM_UNIT_HIGHLIGHT" val="0"/>
  <p:tag name="KSO_WM_UNIT_COMPATIBLE" val="0"/>
  <p:tag name="KSO_WM_UNIT_CLEAR" val="0"/>
  <p:tag name="KSO_WM_BEAUTIFY_FLAG" val="#wm#"/>
  <p:tag name="KSO_WM_UNIT_PRESET_TEXT" val="A company is an association or collection of individuals, whether natural persons, legal persons"/>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TEMPLATE_INDEX" val="20185337"/>
  <p:tag name="KSO_WM_TAG_VERSION" val="1.0"/>
  <p:tag name="KSO_WM_SLIDE_INDEX" val="1"/>
  <p:tag name="KSO_WM_SLIDE_ITEM_CNT" val="5"/>
  <p:tag name="KSO_WM_SLIDE_LAYOUT" val="a_d_b_f"/>
  <p:tag name="KSO_WM_SLIDE_LAYOUT_CNT" val="1_2_1_1"/>
  <p:tag name="KSO_WM_SLIDE_TYPE" val="text"/>
  <p:tag name="KSO_WM_BEAUTIFY_FLAG" val="#wm#"/>
  <p:tag name="KSO_WM_SLIDE_POSITION" val="0*0"/>
  <p:tag name="KSO_WM_SLIDE_SIZE" val="959*540"/>
  <p:tag name="KSO_WM_SLIDE_SUBTYPE" val="picTxt"/>
  <p:tag name="KSO_WM_TEMPLATE_CATEGORY" val="diagram"/>
  <p:tag name="KSO_WM_SLIDE_ID" val="diagram20185337_1"/>
  <p:tag name="KSO_WM_SLIDE_BACKGROUND_TYPE" val="general"/>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041_1*i*1"/>
  <p:tag name="KSO_WM_TEMPLATE_CATEGORY" val="diagram"/>
  <p:tag name="KSO_WM_TEMPLATE_INDEX" val="20212041"/>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b14e93ed7c5f427cbc4731a7afec6123"/>
  <p:tag name="KSO_WM_CHIP_GROUPID" val="5e9e66a173d2384101fd9d0e"/>
  <p:tag name="KSO_WM_CHIP_XID" val="5e9e66a173d2384101fd9d0f"/>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760"/>
  <p:tag name="KSO_WM_TEMPLATE_ASSEMBLE_XID" val="60656f254054ed1e2fb80455"/>
  <p:tag name="KSO_WM_TEMPLATE_ASSEMBLE_GROUPID" val="60656f254054ed1e2fb80455"/>
</p:tagLst>
</file>

<file path=ppt/tags/tag377.xml><?xml version="1.0" encoding="utf-8"?>
<p:tagLst xmlns:p="http://schemas.openxmlformats.org/presentationml/2006/main">
  <p:tag name="KSO_WM_UNIT_VALUE" val="1565*1777"/>
  <p:tag name="KSO_WM_UNIT_HIGHLIGHT" val="0"/>
  <p:tag name="KSO_WM_UNIT_COMPATIBLE" val="1"/>
  <p:tag name="KSO_WM_UNIT_DIAGRAM_ISNUMVISUAL" val="0"/>
  <p:tag name="KSO_WM_UNIT_DIAGRAM_ISREFERUNIT" val="0"/>
  <p:tag name="KSO_WM_UNIT_TYPE" val="d"/>
  <p:tag name="KSO_WM_UNIT_INDEX" val="1"/>
  <p:tag name="KSO_WM_UNIT_ID" val="diagram20212041_1*d*1"/>
  <p:tag name="KSO_WM_TEMPLATE_CATEGORY" val="diagram"/>
  <p:tag name="KSO_WM_TEMPLATE_INDEX" val="20212041"/>
  <p:tag name="KSO_WM_UNIT_LAYERLEVEL" val="1"/>
  <p:tag name="KSO_WM_TAG_VERSION" val="1.0"/>
  <p:tag name="KSO_WM_BEAUTIFY_FLAG" val="#wm#"/>
  <p:tag name="KSO_WM_CHIP_GROUPID" val="5e7310da9a230a26b9e88a19"/>
  <p:tag name="KSO_WM_CHIP_XID" val="5e7310da9a230a26b9e88a1a"/>
  <p:tag name="KSO_WM_UNIT_DEC_AREA_ID" val="36a85af9096e40f7908624bb2f3d4e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336f5e79d64957be02618c78316e46"/>
  <p:tag name="KSO_WM_UNIT_PLACING_PICTURE" val="29336f5e79d64957be02618c78316e46"/>
  <p:tag name="KSO_WM_TEMPLATE_ASSEMBLE_XID" val="60656f254054ed1e2fb80455"/>
  <p:tag name="KSO_WM_TEMPLATE_ASSEMBLE_GROUPID" val="60656f254054ed1e2fb80455"/>
</p:tagLst>
</file>

<file path=ppt/tags/tag37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2041_1*a*1"/>
  <p:tag name="KSO_WM_TEMPLATE_CATEGORY" val="diagram"/>
  <p:tag name="KSO_WM_TEMPLATE_INDEX" val="2021204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f0535153abe49dfb30ba37e989ee7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05b6a605f6e4636ae8cbcca8474513e"/>
  <p:tag name="KSO_WM_UNIT_TEXT_FILL_FORE_SCHEMECOLOR_INDEX_BRIGHTNESS" val="0"/>
  <p:tag name="KSO_WM_UNIT_TEXT_FILL_FORE_SCHEMECOLOR_INDEX" val="13"/>
  <p:tag name="KSO_WM_UNIT_TEXT_FILL_TYPE" val="1"/>
  <p:tag name="KSO_WM_TEMPLATE_ASSEMBLE_XID" val="60656f254054ed1e2fb80455"/>
  <p:tag name="KSO_WM_TEMPLATE_ASSEMBLE_GROUPID" val="60656f254054ed1e2fb80455"/>
</p:tagLst>
</file>

<file path=ppt/tags/tag3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041_1*f*1"/>
  <p:tag name="KSO_WM_TEMPLATE_CATEGORY" val="diagram"/>
  <p:tag name="KSO_WM_TEMPLATE_INDEX" val="20212041"/>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ddcb71dc1fc74a5cbeb7d23730edc86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7d2c8835674423cb10a617ce2d6d7eb"/>
  <p:tag name="KSO_WM_UNIT_TEXT_FILL_FORE_SCHEMECOLOR_INDEX_BRIGHTNESS" val="0.25"/>
  <p:tag name="KSO_WM_UNIT_TEXT_FILL_FORE_SCHEMECOLOR_INDEX" val="13"/>
  <p:tag name="KSO_WM_UNIT_TEXT_FILL_TYPE" val="1"/>
  <p:tag name="KSO_WM_TEMPLATE_ASSEMBLE_XID" val="60656f254054ed1e2fb80455"/>
  <p:tag name="KSO_WM_TEMPLATE_ASSEMBLE_GROUPID" val="60656f254054ed1e2fb80455"/>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BEAUTIFY_FLAG" val="#wm#"/>
  <p:tag name="KSO_WM_TEMPLATE_CATEGORY" val="diagram"/>
  <p:tag name="KSO_WM_TEMPLATE_INDEX" val="20212041"/>
  <p:tag name="KSO_WM_SLIDE_BACKGROUND" val="[&quot;general&quot;]"/>
  <p:tag name="KSO_WM_SLIDE_RATIO" val="1.777778"/>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SLIDE_ID" val="diagram2021204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444"/>
  <p:tag name="KSO_WM_SLIDE_POSITION" val="0*47"/>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0:43&quot;,&quot;maxSize&quot;:{&quot;size1&quot;:42.200000000000003},&quot;minSize&quot;:{&quot;size1&quot;:33.299999999999997},&quot;normalSize&quot;:{&quot;size1&quot;:33.300185185185185},&quot;subLayout&quot;:[{&quot;id&quot;:&quot;2021-04-01T15:30:43&quot;,&quot;margin&quot;:{&quot;bottom&quot;:0,&quot;left&quot;:2.5399999618530273,&quot;right&quot;:18.202999114990234,&quot;top&quot;:4.6570000648498535},&quot;type&quot;:0},{&quot;id&quot;:&quot;2021-04-01T15:30:43&quot;,&quot;margin&quot;:{&quot;bottom&quot;:5.0799999237060547,&quot;left&quot;:2.5399999618530273,&quot;right&quot;:18.202999114990234,&quot;top&quot;:0.42300000786781311},&quot;type&quot;:0}],&quot;type&quot;:0}"/>
  <p:tag name="KSO_WM_SLIDE_CAN_ADD_NAVIGATION" val="1"/>
  <p:tag name="KSO_WM_CHIP_GROUPID" val="5e9e66a173d2384101fd9d0e"/>
  <p:tag name="KSO_WM_SLIDE_BK_DARK_LIGHT" val="2"/>
  <p:tag name="KSO_WM_SLIDE_BACKGROUND_TYPE" val="general"/>
  <p:tag name="KSO_WM_SLIDE_SUPPORT_FEATURE_TYPE" val="0"/>
  <p:tag name="KSO_WM_TEMPLATE_ASSEMBLE_XID" val="60656f254054ed1e2fb80455"/>
  <p:tag name="KSO_WM_TEMPLATE_ASSEMBLE_GROUPID" val="60656f254054ed1e2fb80455"/>
</p:tagLst>
</file>

<file path=ppt/tags/tag381.xml><?xml version="1.0" encoding="utf-8"?>
<p:tagLst xmlns:p="http://schemas.openxmlformats.org/presentationml/2006/main">
  <p:tag name="KSO_WM_UNIT_VALUE" val="550*677"/>
  <p:tag name="KSO_WM_UNIT_HIGHLIGHT" val="0"/>
  <p:tag name="KSO_WM_UNIT_COMPATIBLE" val="0"/>
  <p:tag name="KSO_WM_UNIT_DIAGRAM_ISNUMVISUAL" val="0"/>
  <p:tag name="KSO_WM_UNIT_DIAGRAM_ISREFERUNIT" val="0"/>
  <p:tag name="KSO_WM_UNIT_TYPE" val="d"/>
  <p:tag name="KSO_WM_UNIT_INDEX" val="1"/>
  <p:tag name="KSO_WM_UNIT_ID" val="diagram20212688_1*d*1"/>
  <p:tag name="KSO_WM_TEMPLATE_CATEGORY" val="diagram"/>
  <p:tag name="KSO_WM_TEMPLATE_INDEX" val="20212688"/>
  <p:tag name="KSO_WM_UNIT_LAYERLEVEL" val="1"/>
  <p:tag name="KSO_WM_TAG_VERSION" val="1.0"/>
  <p:tag name="KSO_WM_BEAUTIFY_FLAG" val="#wm#"/>
  <p:tag name="KSO_WM_CHIP_GROUPID" val="5e7310da9a230a26b9e88a19"/>
  <p:tag name="KSO_WM_CHIP_XID" val="5e7310da9a230a26b9e88a1a"/>
  <p:tag name="KSO_WM_UNIT_DEC_AREA_ID" val="cd6cde8145a24298b943f58cb382a18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fa4b313cff496997d9148fbb106053"/>
  <p:tag name="KSO_WM_UNIT_SUPPORT_UNIT_TYPE" val="[&quot;d&quot;]"/>
  <p:tag name="KSO_WM_TEMPLATE_ASSEMBLE_XID" val="60656f654054ed1e2fb8094a"/>
  <p:tag name="KSO_WM_TEMPLATE_ASSEMBLE_GROUPID" val="60656f654054ed1e2fb8094a"/>
  <p:tag name="REFSHAPE" val="2094880180"/>
</p:tagLst>
</file>

<file path=ppt/tags/tag38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88_1*f*1"/>
  <p:tag name="KSO_WM_TEMPLATE_CATEGORY" val="diagram"/>
  <p:tag name="KSO_WM_TEMPLATE_INDEX" val="20212688"/>
  <p:tag name="KSO_WM_UNIT_LAYERLEVEL" val="1"/>
  <p:tag name="KSO_WM_TAG_VERSION" val="1.0"/>
  <p:tag name="KSO_WM_BEAUTIFY_FLAG" val="#wm#"/>
  <p:tag name="KSO_WM_UNIT_DEFAULT_FONT" val="14;20;2"/>
  <p:tag name="KSO_WM_UNIT_BLOCK" val="0"/>
  <p:tag name="KSO_WM_UNIT_VALUE" val="429"/>
  <p:tag name="KSO_WM_UNIT_SHOW_EDIT_AREA_INDICATION" val="1"/>
  <p:tag name="KSO_WM_CHIP_GROUPID" val="5e6b05596848fb12bee65ac8"/>
  <p:tag name="KSO_WM_CHIP_XID" val="5e6b05596848fb12bee65aca"/>
  <p:tag name="KSO_WM_UNIT_DEC_AREA_ID" val="b0924ee4f0bf4db19602127a894914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a8d18818cf74d1aad3f5baf96ba58d0"/>
  <p:tag name="KSO_WM_UNIT_SUPPORT_UNIT_TYPE" val="[&quot;d&quot;]"/>
  <p:tag name="KSO_WM_UNIT_TEXT_FILL_FORE_SCHEMECOLOR_INDEX_BRIGHTNESS" val="0.25"/>
  <p:tag name="KSO_WM_UNIT_TEXT_FILL_FORE_SCHEMECOLOR_INDEX" val="13"/>
  <p:tag name="KSO_WM_UNIT_TEXT_FILL_TYPE" val="1"/>
  <p:tag name="KSO_WM_TEMPLATE_ASSEMBLE_XID" val="60656f654054ed1e2fb8094a"/>
  <p:tag name="KSO_WM_TEMPLATE_ASSEMBLE_GROUPID" val="60656f654054ed1e2fb8094a"/>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88_1*i*1"/>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35aea4b9d0b144fdafb25aa6d2e468f9"/>
  <p:tag name="KSO_WM_UNIT_DECORATE_INFO" val="{&quot;DecorateInfoH&quot;:{&quot;IsAbs&quot;:true},&quot;DecorateInfoW&quot;:{&quot;IsAbs&quot;:false},&quot;DecorateInfoX&quot;:{&quot;IsAbs&quot;:true,&quot;Pos&quot;:1},&quot;DecorateInfoY&quot;:{&quot;IsAbs&quot;:true,&quot;Pos&quot;:2},&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0"/>
  <p:tag name="KSO_WM_TEMPLATE_ASSEMBLE_XID" val="60656f654054ed1e2fb8094a"/>
  <p:tag name="KSO_WM_TEMPLATE_ASSEMBLE_GROUPID" val="60656f654054ed1e2fb8094a"/>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88_1*i*2"/>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eaeb25ad5fa84b899e7eff5736425ff3"/>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0}},&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654054ed1e2fb8094a"/>
  <p:tag name="KSO_WM_TEMPLATE_ASSEMBLE_GROUPID" val="60656f654054ed1e2fb8094a"/>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688_1*i*3"/>
  <p:tag name="KSO_WM_TEMPLATE_CATEGORY" val="diagram"/>
  <p:tag name="KSO_WM_TEMPLATE_INDEX" val="20212688"/>
  <p:tag name="KSO_WM_UNIT_LAYERLEVEL" val="1"/>
  <p:tag name="KSO_WM_TAG_VERSION" val="1.0"/>
  <p:tag name="KSO_WM_BEAUTIFY_FLAG" val="#wm#"/>
  <p:tag name="KSO_WM_UNIT_BLOCK" val="0"/>
  <p:tag name="KSO_WM_UNIT_SM_LIMIT_TYPE" val="3"/>
  <p:tag name="KSO_WM_UNIT_DEC_AREA_ID" val="13af3603c48f4a678221653b550a59e5"/>
  <p:tag name="KSO_WM_UNIT_DECORATE_INFO" val="{&quot;DecorateInfoH&quot;:{&quot;IsAbs&quot;:true},&quot;DecorateInfoW&quot;:{&quot;IsAbs&quot;:false},&quot;DecorateInfoX&quot;:{&quot;IsAbs&quot;:true,&quot;Pos&quot;:1},&quot;DecorateInfoY&quot;:{&quot;IsAbs&quot;:true,&quot;Pos&quot;:0},&quot;ReferentInfo&quot;:{&quot;Id&quot;:&quot;cd6cde8145a24298b943f58cb382a18a&quot;,&quot;X&quot;:{&quot;Pos&quot;:1},&quot;Y&quot;:{&quot;Pos&quot;:2}},&quot;whChangeMode&quot;:0}"/>
  <p:tag name="KSO_WM_CHIP_GROUPID" val="5f71a5bf747e3ea6e293b57c"/>
  <p:tag name="KSO_WM_CHIP_XID" val="5f71ae53747e3ea6e293f8b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54"/>
  <p:tag name="KSO_WM_TEMPLATE_ASSEMBLE_XID" val="60656f654054ed1e2fb8094a"/>
  <p:tag name="KSO_WM_TEMPLATE_ASSEMBLE_GROUPID" val="60656f654054ed1e2fb8094a"/>
</p:tagLst>
</file>

<file path=ppt/tags/tag386.xml><?xml version="1.0" encoding="utf-8"?>
<p:tagLst xmlns:p="http://schemas.openxmlformats.org/presentationml/2006/main">
  <p:tag name="KSO_WM_SLIDE_ID" val="diagram20212688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688"/>
  <p:tag name="KSO_WM_SLIDE_LAYOUT" val="d_f"/>
  <p:tag name="KSO_WM_SLIDE_LAYOUT_CNT" val="1_1"/>
  <p:tag name="KSO_WM_SLIDE_TYPE" val="text"/>
  <p:tag name="KSO_WM_SLIDE_SUBTYPE" val="picTxt"/>
  <p:tag name="KSO_WM_SLIDE_SIZE" val="840*539"/>
  <p:tag name="KSO_WM_SLIDE_POSITION" val="72*0"/>
  <p:tag name="KSO_WM_SLIDE_LAYOUT_INFO" val="{&quot;direction&quot;:1,&quot;id&quot;:&quot;2021-04-01T15:44:09&quot;,&quot;maxSize&quot;:{&quot;size1&quot;:32.5},&quot;minSize&quot;:{&quot;size1&quot;:27.600000000000001},&quot;normalSize&quot;:{&quot;size1&quot;:27.600000000000001},&quot;subLayout&quot;:[{&quot;id&quot;:&quot;2021-04-01T15:44:09&quot;,&quot;margin&quot;:{&quot;bottom&quot;:8.0430002212524414,&quot;left&quot;:2.5399999618530273,&quot;right&quot;:0.026000002399086952,&quot;top&quot;:5.5029997825622559},&quot;type&quot;:0},{&quot;id&quot;:&quot;2021-04-01T15:44:09&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DECFILLPROP" val="[]"/>
  <p:tag name="KSO_WM_SLIDE_CAN_ADD_NAVIGATION" val="1"/>
  <p:tag name="KSO_WM_CHIP_GROUPID" val="5f71a5bf747e3ea6e293b57c"/>
  <p:tag name="KSO_WM_SLIDE_BK_DARK_LIGHT" val="2"/>
  <p:tag name="KSO_WM_SLIDE_BACKGROUND_TYPE" val="general"/>
  <p:tag name="KSO_WM_SLIDE_SUPPORT_FEATURE_TYPE" val="0"/>
  <p:tag name="KSO_WM_TEMPLATE_ASSEMBLE_XID" val="60656f654054ed1e2fb8094a"/>
  <p:tag name="KSO_WM_TEMPLATE_ASSEMBLE_GROUPID" val="60656f654054ed1e2fb8094a"/>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2a05044ed4654c029004ed6cd11172b0"/>
  <p:tag name="KSO_WM_UNIT_DECORATE_INFO" val=""/>
  <p:tag name="KSO_WM_UNIT_SM_LIMIT_TYPE" val=""/>
  <p:tag name="KSO_WM_CHIP_FILLAREA_FILL_RULE" val="{&quot;fill_align&quot;:&quot;cm&quot;,&quot;fill_effect&quot;:[],&quot;fill_mode&quot;:&quot;full&quot;,&quot;sacle_strategy&quot;:&quot;stretch&quot;}"/>
  <p:tag name="KSO_WM_ASSEMBLE_CHIP_INDEX" val="4c64f0f00add4064ac1aec01529ccd55"/>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UNIT_BLOCK" val="0"/>
  <p:tag name="KSO_WM_UNIT_SM_LIMIT_TYPE" val="2"/>
  <p:tag name="KSO_WM_UNIT_DEC_AREA_ID" val="664af5a0dd83446089857589f9a4ecd3"/>
  <p:tag name="KSO_WM_UNIT_HIGHLIGHT" val="0"/>
  <p:tag name="KSO_WM_UNIT_COMPATIBLE" val="0"/>
  <p:tag name="KSO_WM_UNIT_DIAGRAM_ISNUMVISUAL" val="0"/>
  <p:tag name="KSO_WM_UNIT_DIAGRAM_ISREFERUNIT" val="0"/>
  <p:tag name="KSO_WM_UNIT_TYPE" val="i"/>
  <p:tag name="KSO_WM_UNIT_INDEX" val="2"/>
  <p:tag name="KSO_WM_UNIT_ID" val="diagram20214755_1*i*2"/>
  <p:tag name="KSO_WM_TEMPLATE_CATEGORY" val="diagram"/>
  <p:tag name="KSO_WM_TEMPLATE_INDEX" val="20214755"/>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bb99aa87db7244ab8d375f31c8139a28&quot;,&quot;X&quot;:{&quot;Pos&quot;:1},&quot;Y&quot;:{&quot;Pos&quot;:1}},&quot;whChangeMode&quot;:0}"/>
  <p:tag name="KSO_WM_CHIP_GROUPID" val="5eea1bf9fe790412426d1932"/>
  <p:tag name="KSO_WM_CHIP_XID" val="5eea1bf9fe790412426d1933"/>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435"/>
  <p:tag name="KSO_WM_TEMPLATE_ASSEMBLE_XID" val="60656e6f4054ed1e2fb7f8a1"/>
  <p:tag name="KSO_WM_TEMPLATE_ASSEMBLE_GROUPID" val="60656e6f4054ed1e2fb7f8a1"/>
</p:tagLst>
</file>

<file path=ppt/tags/tag389.xml><?xml version="1.0" encoding="utf-8"?>
<p:tagLst xmlns:p="http://schemas.openxmlformats.org/presentationml/2006/main">
  <p:tag name="KSO_WM_UNIT_BLOCK" val="0"/>
  <p:tag name="KSO_WM_UNIT_SM_LIMIT_TYPE" val="0"/>
  <p:tag name="KSO_WM_UNIT_DEC_AREA_ID" val="274d948fc8da401cb5ed0a5cc80c56ad"/>
  <p:tag name="KSO_WM_UNIT_HIGHLIGHT" val="0"/>
  <p:tag name="KSO_WM_UNIT_COMPATIBLE" val="0"/>
  <p:tag name="KSO_WM_UNIT_DIAGRAM_ISNUMVISUAL" val="0"/>
  <p:tag name="KSO_WM_UNIT_DIAGRAM_ISREFERUNIT" val="0"/>
  <p:tag name="KSO_WM_UNIT_TYPE" val="i"/>
  <p:tag name="KSO_WM_UNIT_INDEX" val="3"/>
  <p:tag name="KSO_WM_UNIT_ID" val="diagram20214755_1*i*3"/>
  <p:tag name="KSO_WM_TEMPLATE_CATEGORY" val="diagram"/>
  <p:tag name="KSO_WM_TEMPLATE_INDEX" val="20214755"/>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2},&quot;ReferentInfo&quot;:{&quot;Id&quot;:&quot;664af5a0dd83446089857589f9a4ecd3&quot;,&quot;X&quot;:{&quot;Pos&quot;:0},&quot;Y&quot;:{&quot;Pos&quot;:2}},&quot;whChangeMode&quot;:0}"/>
  <p:tag name="KSO_WM_CHIP_GROUPID" val="5eea1bf9fe790412426d1932"/>
  <p:tag name="KSO_WM_CHIP_XID" val="5eea1bf9fe790412426d1933"/>
  <p:tag name="KSO_WM_UNIT_TEXT_FILL_FORE_SCHEMECOLOR_INDEX_BRIGHTNESS" val="0"/>
  <p:tag name="KSO_WM_UNIT_TEXT_FILL_FORE_SCHEMECOLOR_INDEX" val="2"/>
  <p:tag name="KSO_WM_UNIT_TEXT_FILL_TYPE" val="1"/>
  <p:tag name="KSO_WM_UNIT_VALUE" val="29"/>
  <p:tag name="KSO_WM_TEMPLATE_ASSEMBLE_XID" val="60656e6f4054ed1e2fb7f8a1"/>
  <p:tag name="KSO_WM_TEMPLATE_ASSEMBLE_GROUPID" val="60656e6f4054ed1e2fb7f8a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4755_1*a*1"/>
  <p:tag name="KSO_WM_TEMPLATE_CATEGORY" val="diagram"/>
  <p:tag name="KSO_WM_TEMPLATE_INDEX" val="2021475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e06acff6cab4000b835fa1c77ff51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a0b74f08e414ff5a496a244586c40b8"/>
  <p:tag name="KSO_WM_UNIT_TEXT_FILL_FORE_SCHEMECOLOR_INDEX_BRIGHTNESS" val="0"/>
  <p:tag name="KSO_WM_UNIT_TEXT_FILL_FORE_SCHEMECOLOR_INDEX" val="13"/>
  <p:tag name="KSO_WM_UNIT_TEXT_FILL_TYPE" val="1"/>
  <p:tag name="KSO_WM_TEMPLATE_ASSEMBLE_XID" val="60656e6f4054ed1e2fb7f8a1"/>
  <p:tag name="KSO_WM_TEMPLATE_ASSEMBLE_GROUPID" val="60656e6f4054ed1e2fb7f8a1"/>
</p:tagLst>
</file>

<file path=ppt/tags/tag3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755_1*f*1"/>
  <p:tag name="KSO_WM_TEMPLATE_CATEGORY" val="diagram"/>
  <p:tag name="KSO_WM_TEMPLATE_INDEX" val="20214755"/>
  <p:tag name="KSO_WM_UNIT_LAYERLEVEL" val="1"/>
  <p:tag name="KSO_WM_TAG_VERSION" val="1.0"/>
  <p:tag name="KSO_WM_BEAUTIFY_FLAG" val="#wm#"/>
  <p:tag name="KSO_WM_UNIT_DEFAULT_FONT" val="14;20;2"/>
  <p:tag name="KSO_WM_UNIT_BLOCK" val="0"/>
  <p:tag name="KSO_WM_UNIT_VALUE" val="216"/>
  <p:tag name="KSO_WM_UNIT_SHOW_EDIT_AREA_INDICATION" val="1"/>
  <p:tag name="KSO_WM_CHIP_GROUPID" val="5e6b05596848fb12bee65ac8"/>
  <p:tag name="KSO_WM_CHIP_XID" val="5e6b05596848fb12bee65aca"/>
  <p:tag name="KSO_WM_UNIT_DEC_AREA_ID" val="bb99aa87db7244ab8d375f31c8139a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524e6c7a5ef4c5a909255dd241f547c"/>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6f4054ed1e2fb7f8a1"/>
  <p:tag name="KSO_WM_TEMPLATE_ASSEMBLE_GROUPID" val="60656e6f4054ed1e2fb7f8a1"/>
</p:tagLst>
</file>

<file path=ppt/tags/tag392.xml><?xml version="1.0" encoding="utf-8"?>
<p:tagLst xmlns:p="http://schemas.openxmlformats.org/presentationml/2006/main">
  <p:tag name="KSO_WM_BEAUTIFY_FLAG" val="#wm#"/>
  <p:tag name="KSO_WM_TEMPLATE_CATEGORY" val="diagram"/>
  <p:tag name="KSO_WM_TEMPLATE_INDEX" val="20214755"/>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1bf9fe790412426d1933"/>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pictext&quot;,&quot;text&quot;,&quot;picture&quot;,&quot;chart&quot;,&quot;table&quot;,&quot;video&quot;]}]]"/>
  <p:tag name="KSO_WM_SLIDE_ID" val="diagram2021475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64*324"/>
  <p:tag name="KSO_WM_SLIDE_POSITION" val="48*108"/>
  <p:tag name="KSO_WM_TAG_VERSION" val="1.0"/>
  <p:tag name="KSO_WM_SLIDE_LAYOUT" val="a_f"/>
  <p:tag name="KSO_WM_SLIDE_LAYOUT_CNT" val="1_1"/>
  <p:tag name="KSO_WM_CHIP_GROUPID" val="5eea1bf9fe790412426d1932"/>
  <p:tag name="KSO_WM_SLIDE_BK_DARK_LIGHT" val="2"/>
  <p:tag name="KSO_WM_SLIDE_BACKGROUND_TYPE" val="frame"/>
  <p:tag name="KSO_WM_SLIDE_SUPPORT_FEATURE_TYPE" val="0"/>
  <p:tag name="KSO_WM_TEMPLATE_ASSEMBLE_XID" val="60656e6f4054ed1e2fb7f8a1"/>
  <p:tag name="KSO_WM_TEMPLATE_ASSEMBLE_GROUPID" val="60656e6f4054ed1e2fb7f8a1"/>
  <p:tag name="KSO_WM_SLIDE_LAYOUT_INFO" val="{&quot;backgroundInfo&quot;:[{&quot;bottom&quot;:0,&quot;bottomAbs&quot;:false,&quot;left&quot;:0,&quot;leftAbs&quot;:false,&quot;right&quot;:0,&quot;rightAbs&quot;:false,&quot;top&quot;:0,&quot;topAbs&quot;:false,&quot;type&quot;:&quot;frame&quot;}],&quot;direction&quot;:1,&quot;id&quot;:&quot;2021-04-01T14:58:36&quot;,&quot;maxSize&quot;:{&quot;size1&quot;:37.5},&quot;minSize&quot;:{&quot;size1&quot;:27.5},&quot;normalSize&quot;:{&quot;size1&quot;:35.3125},&quot;subLayout&quot;:[{&quot;id&quot;:&quot;2021-04-01T14:58:36&quot;,&quot;margin&quot;:{&quot;bottom&quot;:5.9270000457763672,&quot;left&quot;:1.6929999589920044,&quot;right&quot;:0.42300000786781311,&quot;top&quot;:5.9270000457763672},&quot;type&quot;:0},{&quot;id&quot;:&quot;2021-04-01T14:58:36&quot;,&quot;margin&quot;:{&quot;bottom&quot;:3.3870000839233398,&quot;left&quot;:1.6929999589920044,&quot;right&quot;:2.5399999618530273,&quot;top&quot;:3.3870000839233398},&quot;type&quot;:0}],&quot;type&quot;:0}"/>
  <p:tag name="KSO_WM_SLIDE_CAN_ADD_NAVIGATION" val="1"/>
  <p:tag name="KSO_WM_SLIDE_BACKGROUND" val="[&quot;frame&quot;]"/>
</p:tagLst>
</file>

<file path=ppt/tags/tag393.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f6d6de6739474a84a96124be0b551396"/>
  <p:tag name="KSO_WM_UNIT_DECORATE_INFO" val=""/>
  <p:tag name="KSO_WM_UNIT_SM_LIMIT_TYPE" val=""/>
  <p:tag name="KSO_WM_CHIP_FILLAREA_FILL_RULE" val="{&quot;fill_align&quot;:&quot;cm&quot;,&quot;fill_effect&quot;:[],&quot;fill_mode&quot;:&quot;full&quot;,&quot;sacle_strategy&quot;:&quot;stretch&quot;}"/>
  <p:tag name="KSO_WM_ASSEMBLE_CHIP_INDEX" val="83886fae90aa46b2a4ccd6790ce117c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40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0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0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f357f6389edc491781aab3b96fc9fc13"/>
  <p:tag name="KSO_WM_UNIT_DECORATE_INFO" val=""/>
  <p:tag name="KSO_WM_UNIT_SM_LIMIT_TYPE" val=""/>
  <p:tag name="KSO_WM_CHIP_FILLAREA_FILL_RULE" val="{&quot;fill_align&quot;:&quot;cm&quot;,&quot;fill_effect&quot;:[],&quot;fill_mode&quot;:&quot;full&quot;,&quot;sacle_strategy&quot;:&quot;stretch&quot;}"/>
  <p:tag name="KSO_WM_ASSEMBLE_CHIP_INDEX" val="535c56253ee04f9b9a80374047cdb7c0"/>
  <p:tag name="KSO_WM_SLIDE_BACKGROUND_TYPE" val="leftRight"/>
</p:tagLst>
</file>

<file path=ppt/tags/tag41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3481a0c4edc94e968dec45f8206906bd"/>
  <p:tag name="KSO_WM_UNIT_DECORATE_INFO" val=""/>
  <p:tag name="KSO_WM_UNIT_SM_LIMIT_TYPE" val=""/>
  <p:tag name="KSO_WM_CHIP_FILLAREA_FILL_RULE" val="{&quot;fill_align&quot;:&quot;cm&quot;,&quot;fill_effect&quot;:[],&quot;fill_mode&quot;:&quot;full&quot;,&quot;sacle_strategy&quot;:&quot;stretch&quot;}"/>
  <p:tag name="KSO_WM_ASSEMBLE_CHIP_INDEX" val="476258df56664f3ba0dcdb3e6d859eac"/>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3b01d96ded047b491321040cb28de4c"/>
  <p:tag name="KSO_WM_UNIT_DECORATE_INFO" val=""/>
  <p:tag name="KSO_WM_UNIT_SM_LIMIT_TYPE" val=""/>
  <p:tag name="KSO_WM_CHIP_FILLAREA_FILL_RULE" val="{&quot;fill_align&quot;:&quot;cm&quot;,&quot;fill_effect&quot;:[],&quot;fill_mode&quot;:&quot;full&quot;,&quot;sacle_strategy&quot;:&quot;stretch&quot;}"/>
  <p:tag name="KSO_WM_ASSEMBLE_CHIP_INDEX" val="9bc30df1a52f45e29758596ce08899a8"/>
  <p:tag name="KSO_WM_SLIDE_BACKGROUND_TYPE" val="leftRight"/>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cf70c8abf1b4414c98d6dd20113b0f10"/>
  <p:tag name="KSO_WM_UNIT_DECORATE_INFO" val=""/>
  <p:tag name="KSO_WM_UNIT_SM_LIMIT_TYPE" val=""/>
  <p:tag name="KSO_WM_CHIP_FILLAREA_FILL_RULE" val="{&quot;fill_align&quot;:&quot;cm&quot;,&quot;fill_effect&quot;:[],&quot;fill_mode&quot;:&quot;full&quot;,&quot;sacle_strategy&quot;:&quot;stretch&quot;}"/>
  <p:tag name="KSO_WM_ASSEMBLE_CHIP_INDEX" val="abf022292d7248cd9794bd54d808bbd7"/>
  <p:tag name="KSO_WM_SLIDE_BACKGROUND_TYPE" val="belt"/>
</p:tagLst>
</file>

<file path=ppt/tags/tag421.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5960_1*a*1"/>
  <p:tag name="KSO_WM_TEMPLATE_CATEGORY" val="diagram"/>
  <p:tag name="KSO_WM_TEMPLATE_INDEX" val="2021596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e8942a73bd4445983e61b3343b2971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a1d0a329d4041e491a5ec5395c6de36"/>
  <p:tag name="KSO_WM_UNIT_TEXT_FILL_FORE_SCHEMECOLOR_INDEX_BRIGHTNESS" val="0"/>
  <p:tag name="KSO_WM_UNIT_TEXT_FILL_FORE_SCHEMECOLOR_INDEX" val="13"/>
  <p:tag name="KSO_WM_UNIT_TEXT_FILL_TYPE" val="1"/>
  <p:tag name="KSO_WM_TEMPLATE_ASSEMBLE_XID" val="60656fc14054ed1e2fb80fb5"/>
  <p:tag name="KSO_WM_TEMPLATE_ASSEMBLE_GROUPID" val="60656fc14054ed1e2fb80fb5"/>
</p:tagLst>
</file>

<file path=ppt/tags/tag42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7"/>
  <p:tag name="KSO_WM_UNIT_HIGHLIGHT" val="0"/>
  <p:tag name="KSO_WM_UNIT_COMPATIBLE" val="0"/>
  <p:tag name="KSO_WM_UNIT_DIAGRAM_ISNUMVISUAL" val="0"/>
  <p:tag name="KSO_WM_UNIT_DIAGRAM_ISREFERUNIT" val="0"/>
  <p:tag name="KSO_WM_UNIT_TYPE" val="h_a"/>
  <p:tag name="KSO_WM_UNIT_INDEX" val="1_1"/>
  <p:tag name="KSO_WM_UNIT_ID" val="diagram20215960_1*h_a*1_1"/>
  <p:tag name="KSO_WM_TEMPLATE_CATEGORY" val="diagram"/>
  <p:tag name="KSO_WM_TEMPLATE_INDEX" val="20215960"/>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f71765f2e474ccdb41303ee890aed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fa66d35a2f7447db2f705ea73324e72"/>
  <p:tag name="KSO_WM_UNIT_TEXT_FILL_FORE_SCHEMECOLOR_INDEX_BRIGHTNESS" val="0"/>
  <p:tag name="KSO_WM_UNIT_TEXT_FILL_FORE_SCHEMECOLOR_INDEX" val="13"/>
  <p:tag name="KSO_WM_UNIT_TEXT_FILL_TYPE" val="1"/>
  <p:tag name="KSO_WM_TEMPLATE_ASSEMBLE_XID" val="60656fc14054ed1e2fb80fb5"/>
  <p:tag name="KSO_WM_TEMPLATE_ASSEMBLE_GROUPID" val="60656fc14054ed1e2fb80fb5"/>
</p:tagLst>
</file>

<file path=ppt/tags/tag42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5960_1*h_f*1_1"/>
  <p:tag name="KSO_WM_TEMPLATE_CATEGORY" val="diagram"/>
  <p:tag name="KSO_WM_TEMPLATE_INDEX" val="20215960"/>
  <p:tag name="KSO_WM_UNIT_LAYERLEVEL" val="1_1"/>
  <p:tag name="KSO_WM_TAG_VERSION" val="1.0"/>
  <p:tag name="KSO_WM_BEAUTIFY_FLAG" val="#wm#"/>
  <p:tag name="KSO_WM_UNIT_SUBTYPE" val="a"/>
  <p:tag name="KSO_WM_UNIT_DEFAULT_FONT" val="14;20;2"/>
  <p:tag name="KSO_WM_UNIT_BLOCK" val="0"/>
  <p:tag name="KSO_WM_UNIT_VALUE" val="148"/>
  <p:tag name="KSO_WM_UNIT_SHOW_EDIT_AREA_INDICATION" val="1"/>
  <p:tag name="KSO_WM_CHIP_GROUPID" val="5e6b05b36848fb12bee65ad8"/>
  <p:tag name="KSO_WM_CHIP_XID" val="5e6b05b36848fb12bee65ada"/>
  <p:tag name="KSO_WM_UNIT_DEC_AREA_ID" val="892d522c90b74160808c47c0e13a99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2fa66d35a2f7447db2f705ea73324e72"/>
  <p:tag name="KSO_WM_UNIT_TEXT_FILL_FORE_SCHEMECOLOR_INDEX_BRIGHTNESS" val="0.25"/>
  <p:tag name="KSO_WM_UNIT_TEXT_FILL_FORE_SCHEMECOLOR_INDEX" val="13"/>
  <p:tag name="KSO_WM_UNIT_TEXT_FILL_TYPE" val="1"/>
  <p:tag name="KSO_WM_TEMPLATE_ASSEMBLE_XID" val="60656fc14054ed1e2fb80fb5"/>
  <p:tag name="KSO_WM_TEMPLATE_ASSEMBLE_GROUPID" val="60656fc14054ed1e2fb80fb5"/>
</p:tagLst>
</file>

<file path=ppt/tags/tag424.xml><?xml version="1.0" encoding="utf-8"?>
<p:tagLst xmlns:p="http://schemas.openxmlformats.org/presentationml/2006/main">
  <p:tag name="KSO_WM_SLIDE_ID" val="diagram20215960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755.954*132.701"/>
  <p:tag name="KSO_WM_SLIDE_POSITION" val="101.997*263.302"/>
  <p:tag name="KSO_WM_TAG_VERSION" val="1.0"/>
  <p:tag name="KSO_WM_BEAUTIFY_FLAG" val="#wm#"/>
  <p:tag name="KSO_WM_TEMPLATE_CATEGORY" val="diagram"/>
  <p:tag name="KSO_WM_TEMPLATE_INDEX" val="20215960"/>
  <p:tag name="KSO_WM_SLIDE_LAYOUT" val="a_h"/>
  <p:tag name="KSO_WM_SLIDE_LAYOUT_CNT" val="1_1"/>
  <p:tag name="KSO_WM_SLIDE_LAYOUT_INFO" val="{&quot;id&quot;:&quot;2021-04-01T16:02:07&quot;,&quot;maxSize&quot;:{&quot;size1&quot;:15.291835163257741},&quot;minSize&quot;:{&quot;size1&quot;:15.291835163257741},&quot;normalSize&quot;:{&quot;size1&quot;:15.291835163257741},&quot;subLayout&quot;:[{&quot;id&quot;:&quot;2021-04-01T16:02:07&quot;,&quot;type&quot;:0},{&quot;id&quot;:&quot;2021-04-01T16:02:07&quot;,&quot;maxSize&quot;:{&quot;size1&quot;:87.069461081218464},&quot;minSize&quot;:{&quot;size1&quot;:87.069461081218464},&quot;normalSize&quot;:{&quot;size1&quot;:87.069461081218464},&quot;subLayout&quot;:[{&quot;backgroundInfo&quot;:[{&quot;bottom&quot;:0,&quot;bottomAbs&quot;:false,&quot;left&quot;:0,&quot;leftAbs&quot;:false,&quot;right&quot;:0,&quot;rightAbs&quot;:false,&quot;top&quot;:0,&quot;topAbs&quot;:false,&quot;type&quot;:&quot;belt&quot;}],&quot;id&quot;:&quot;2021-04-01T16:02:07&quot;,&quot;maxSize&quot;:{&quot;size1&quot;:39.136196584374119},&quot;minSize&quot;:{&quot;size1&quot;:27.036196584374117},&quot;normalSize&quot;:{&quot;size1&quot;:27.036291324558842},&quot;subLayout&quot;:[{&quot;id&quot;:&quot;2021-04-01T16:02:07&quot;,&quot;margin&quot;:{&quot;bottom&quot;:0.026000002399086952,&quot;left&quot;:3.5980000495910645,&quot;right&quot;:3.5980000495910645,&quot;top&quot;:1.6929999589920044},&quot;type&quot;:0},{&quot;id&quot;:&quot;2021-04-01T16:02:07&quot;,&quot;margin&quot;:{&quot;bottom&quot;:1.6929999589920044,&quot;left&quot;:3.5980000495910645,&quot;right&quot;:3.5980000495910645,&quot;top&quot;:0.81999999284744263},&quot;maxSize&quot;:{&quot;size1&quot;:43.937734527437534},&quot;minSize&quot;:{&quot;size1&quot;:28.037734527437529},&quot;normalSize&quot;:{&quot;size1&quot;:43.937625857531515},&quot;subLayout&quot;:[{&quot;id&quot;:&quot;2021-04-01T16:02:07&quot;,&quot;margin&quot;:{&quot;bottom&quot;:0.046929735690355301,&quot;left&quot;:3.5980000495910645,&quot;right&quot;:3.5980000495910645,&quot;top&quot;:0.81999999284744263},&quot;type&quot;:0},{&quot;id&quot;:&quot;2021-04-01T16:02:07&quot;,&quot;margin&quot;:{&quot;bottom&quot;:1.6929999589920044,&quot;left&quot;:3.5980000495910645,&quot;right&quot;:3.5980000495910645,&quot;top&quot;:0.14886191487312317},&quot;type&quot;:0}],&quot;type&quot;:0}],&quot;type&quot;:0},{&quot;id&quot;:&quot;2021-04-01T16:02:07&quot;,&quot;type&quot;:0}],&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a53605d5daf04fe6016"/>
  <p:tag name="KSO_WM_CHIP_FILLPROP" val="[[{&quot;text_align&quot;:&quot;lb&quot;,&quot;text_direction&quot;:&quot;horizontal&quot;,&quot;support_big_font&quot;:false,&quot;picture_toward&quot;:0,&quot;picture_dockside&quot;:[],&quot;fill_id&quot;:&quot;378672c150fa4415af9b4ff8e08b5010&quot;,&quot;fill_align&quot;:&quot;lb&quot;,&quot;chip_types&quot;:[&quot;header&quot;]},{&quot;text_align&quot;:&quot;lt&quot;,&quot;text_direction&quot;:&quot;horizontal&quot;,&quot;support_big_font&quot;:false,&quot;picture_toward&quot;:0,&quot;picture_dockside&quot;:[],&quot;fill_id&quot;:&quot;100d0ed1c2994f368cb46b423deb1752&quot;,&quot;fill_align&quot;:&quot;lt&quot;,&quot;chip_types&quot;:[&quot;text&quot;]}],[{&quot;text_align&quot;:&quot;cb&quot;,&quot;text_direction&quot;:&quot;horizontal&quot;,&quot;support_big_font&quot;:false,&quot;picture_toward&quot;:0,&quot;picture_dockside&quot;:[],&quot;fill_id&quot;:&quot;378672c150fa4415af9b4ff8e08b5010&quot;,&quot;fill_align&quot;:&quot;cb&quot;,&quot;chip_types&quot;:[&quot;header&quot;]},{&quot;text_align&quot;:&quot;lm&quot;,&quot;text_direction&quot;:&quot;horizontal&quot;,&quot;support_features&quot;:[&quot;collage&quot;,&quot;carousel&quot;],&quot;support_big_font&quot;:false,&quot;picture_toward&quot;:0,&quot;picture_dockside&quot;:[],&quot;fill_id&quot;:&quot;100d0ed1c2994f368cb46b423deb1752&quot;,&quot;fill_align&quot;:&quot;cm&quot;,&quot;chip_types&quot;:[&quot;diagram&quot;,&quot;picture&quot;,&quot;chart&quot;,&quot;table&quot;]}]]"/>
  <p:tag name="KSO_WM_CHIP_DECFILLPROP" val="[]"/>
  <p:tag name="KSO_WM_CHIP_GROUPID" val="5e6f1a53605d5daf04fe6016"/>
  <p:tag name="KSO_WM_SLIDE_BK_DARK_LIGHT" val="2"/>
  <p:tag name="KSO_WM_SLIDE_BACKGROUND_TYPE" val="belt"/>
  <p:tag name="KSO_WM_SLIDE_SUPPORT_FEATURE_TYPE" val="0"/>
  <p:tag name="KSO_WM_TEMPLATE_ASSEMBLE_XID" val="60656fc14054ed1e2fb80fb5"/>
  <p:tag name="KSO_WM_TEMPLATE_ASSEMBLE_GROUPID" val="60656fc14054ed1e2fb80fb5"/>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433.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434.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439.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461.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462.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466.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7_1*i*1"/>
  <p:tag name="KSO_WM_TEMPLATE_CATEGORY" val="diagram"/>
  <p:tag name="KSO_WM_TEMPLATE_INDEX" val="2020518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7_1*i*2"/>
  <p:tag name="KSO_WM_TEMPLATE_CATEGORY" val="diagram"/>
  <p:tag name="KSO_WM_TEMPLATE_INDEX" val="2020518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7_1*i*3"/>
  <p:tag name="KSO_WM_TEMPLATE_CATEGORY" val="diagram"/>
  <p:tag name="KSO_WM_TEMPLATE_INDEX" val="20205187"/>
  <p:tag name="KSO_WM_UNIT_LAYERLEVEL" val="1"/>
  <p:tag name="KSO_WM_TAG_VERSION" val="1.0"/>
  <p:tag name="KSO_WM_BEAUTIFY_FLAG" val="#wm#"/>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7_1*i*4"/>
  <p:tag name="KSO_WM_TEMPLATE_CATEGORY" val="diagram"/>
  <p:tag name="KSO_WM_TEMPLATE_INDEX" val="20205187"/>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NOCLEAR" val="0"/>
  <p:tag name="KSO_WM_UNIT_VALUE" val="700"/>
  <p:tag name="KSO_WM_UNIT_HIGHLIGHT" val="0"/>
  <p:tag name="KSO_WM_UNIT_COMPATIBLE" val="0"/>
  <p:tag name="KSO_WM_UNIT_DIAGRAM_ISNUMVISUAL" val="0"/>
  <p:tag name="KSO_WM_UNIT_DIAGRAM_ISREFERUNIT" val="0"/>
  <p:tag name="KSO_WM_UNIT_TYPE" val="f"/>
  <p:tag name="KSO_WM_UNIT_INDEX" val="1"/>
  <p:tag name="KSO_WM_UNIT_ID" val="diagram20205187_1*f*1"/>
  <p:tag name="KSO_WM_TEMPLATE_CATEGORY" val="diagram"/>
  <p:tag name="KSO_WM_TEMPLATE_INDEX" val="20205187"/>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TEXT_FILL_FORE_SCHEMECOLOR_INDEX_BRIGHTNESS" val="0.25"/>
  <p:tag name="KSO_WM_UNIT_TEXT_FILL_FORE_SCHEMECOLOR_INDEX" val="13"/>
  <p:tag name="KSO_WM_UNIT_TEXT_FILL_TYPE" val="1"/>
</p:tagLst>
</file>

<file path=ppt/tags/tag472.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87_1*b*1"/>
  <p:tag name="KSO_WM_TEMPLATE_CATEGORY" val="diagram"/>
  <p:tag name="KSO_WM_TEMPLATE_INDEX" val="20205187"/>
  <p:tag name="KSO_WM_UNIT_LAYERLEVEL" val="1"/>
  <p:tag name="KSO_WM_TAG_VERSION" val="1.0"/>
  <p:tag name="KSO_WM_BEAUTIFY_FLAG" val="#wm#"/>
  <p:tag name="KSO_WM_UNIT_PRESET_TEXT" val="单击此处可添加副标题"/>
  <p:tag name="KSO_WM_UNIT_TEXT_FILL_FORE_SCHEMECOLOR_INDEX_BRIGHTNESS" val="0"/>
  <p:tag name="KSO_WM_UNIT_TEXT_FILL_FORE_SCHEMECOLOR_INDEX" val="14"/>
  <p:tag name="KSO_WM_UNIT_TEXT_FILL_TYPE" val="1"/>
</p:tagLst>
</file>

<file path=ppt/tags/tag473.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7_1*a*1"/>
  <p:tag name="KSO_WM_TEMPLATE_CATEGORY" val="diagram"/>
  <p:tag name="KSO_WM_TEMPLATE_INDEX" val="20205187"/>
  <p:tag name="KSO_WM_UNIT_LAYERLEVEL" val="1"/>
  <p:tag name="KSO_WM_TAG_VERSION" val="1.0"/>
  <p:tag name="KSO_WM_BEAUTIFY_FLAG" val="#wm#"/>
  <p:tag name="KSO_WM_UNIT_PRESET_TEXT" val="单击此处&#13;添加大标题"/>
  <p:tag name="KSO_WM_UNIT_TEXT_FILL_FORE_SCHEMECOLOR_INDEX_BRIGHTNESS" val="0"/>
  <p:tag name="KSO_WM_UNIT_TEXT_FILL_FORE_SCHEMECOLOR_INDEX" val="14"/>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7_1*i*5"/>
  <p:tag name="KSO_WM_TEMPLATE_CATEGORY" val="diagram"/>
  <p:tag name="KSO_WM_TEMPLATE_INDEX" val="2020518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7_1*i*6"/>
  <p:tag name="KSO_WM_TEMPLATE_CATEGORY" val="diagram"/>
  <p:tag name="KSO_WM_TEMPLATE_INDEX" val="2020518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87_1*i*7"/>
  <p:tag name="KSO_WM_TEMPLATE_CATEGORY" val="diagram"/>
  <p:tag name="KSO_WM_TEMPLATE_INDEX" val="20205187"/>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SLIDE_ID" val="diagram2020518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5187"/>
  <p:tag name="KSO_WM_SLIDE_LAYOUT" val="a_b_f"/>
  <p:tag name="KSO_WM_SLIDE_LAYOUT_CNT" val="1_1_1"/>
  <p:tag name="KSO_WM_SLIDE_BACKGROUND_TYPE" val="general"/>
</p:tagLst>
</file>

<file path=ppt/tags/tag478.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AYERLEVEL" val="1_1_1"/>
  <p:tag name="KSO_WM_TAG_VERSION" val="1.0"/>
  <p:tag name="KSO_WM_BEAUTIFY_FLAG" val="#wm#"/>
  <p:tag name="KSO_WM_TEMPLATE_CATEGORY" val="custom"/>
  <p:tag name="KSO_WM_TEMPLATE_INDEX" val="20206024"/>
  <p:tag name="KSO_WM_UNIT_ID" val="custom20206024_4*l_h_i*1_3_1"/>
</p:tagLst>
</file>

<file path=ppt/tags/tag479.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3_1"/>
  <p:tag name="KSO_WM_UNIT_ISNUMDGMTITLE" val="0"/>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3_1"/>
  <p:tag name="KSO_WM_UNIT_SUBTYPE" val="a"/>
</p:tagLst>
</file>

<file path=ppt/tags/tag481.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LAYERLEVEL" val="1_1_1"/>
  <p:tag name="KSO_WM_TAG_VERSION" val="1.0"/>
  <p:tag name="KSO_WM_BEAUTIFY_FLAG" val="#wm#"/>
  <p:tag name="KSO_WM_TEMPLATE_CATEGORY" val="custom"/>
  <p:tag name="KSO_WM_TEMPLATE_INDEX" val="20206024"/>
  <p:tag name="KSO_WM_UNIT_ID" val="custom20206024_4*l_h_i*1_3_2"/>
</p:tagLst>
</file>

<file path=ppt/tags/tag482.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AYERLEVEL" val="1_1_1"/>
  <p:tag name="KSO_WM_TAG_VERSION" val="1.0"/>
  <p:tag name="KSO_WM_BEAUTIFY_FLAG" val="#wm#"/>
  <p:tag name="KSO_WM_TEMPLATE_CATEGORY" val="custom"/>
  <p:tag name="KSO_WM_TEMPLATE_INDEX" val="20206024"/>
  <p:tag name="KSO_WM_UNIT_ID" val="custom20206024_4*l_h_i*1_4_1"/>
</p:tagLst>
</file>

<file path=ppt/tags/tag483.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4_1"/>
  <p:tag name="KSO_WM_UNIT_ISNUMDGMTITLE" val="0"/>
</p:tagLst>
</file>

<file path=ppt/tags/tag484.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4_1"/>
  <p:tag name="KSO_WM_UNIT_SUBTYPE" val="a"/>
</p:tagLst>
</file>

<file path=ppt/tags/tag485.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LAYERLEVEL" val="1_1_1"/>
  <p:tag name="KSO_WM_TAG_VERSION" val="1.0"/>
  <p:tag name="KSO_WM_BEAUTIFY_FLAG" val="#wm#"/>
  <p:tag name="KSO_WM_TEMPLATE_CATEGORY" val="custom"/>
  <p:tag name="KSO_WM_TEMPLATE_INDEX" val="20206024"/>
  <p:tag name="KSO_WM_UNIT_ID" val="custom20206024_4*l_h_i*1_4_2"/>
</p:tagLst>
</file>

<file path=ppt/tags/tag486.xml><?xml version="1.0" encoding="utf-8"?>
<p:tagLst xmlns:p="http://schemas.openxmlformats.org/presentationml/2006/main">
  <p:tag name="KSO_WM_UNIT_FILL_FORE_SCHEMECOLOR_INDEX" val="5"/>
  <p:tag name="KSO_WM_UNIT_FILL_TYPE" val="1"/>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AYERLEVEL" val="1_1"/>
  <p:tag name="KSO_WM_TAG_VERSION" val="1.0"/>
  <p:tag name="KSO_WM_BEAUTIFY_FLAG" val="#wm#"/>
  <p:tag name="KSO_WM_TEMPLATE_CATEGORY" val="custom"/>
  <p:tag name="KSO_WM_TEMPLATE_INDEX" val="20206024"/>
  <p:tag name="KSO_WM_UNIT_ID" val="custom20206024_4*l_i*1_1"/>
</p:tagLst>
</file>

<file path=ppt/tags/tag487.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1"/>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 录"/>
  <p:tag name="KSO_WM_TEMPLATE_CATEGORY" val="custom"/>
  <p:tag name="KSO_WM_TEMPLATE_INDEX" val="20206024"/>
  <p:tag name="KSO_WM_UNIT_ID" val="custom20206024_4*a*1"/>
  <p:tag name="KSO_WM_UNIT_ISNUMDGMTITLE" val="0"/>
</p:tagLst>
</file>

<file path=ppt/tags/tag488.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AYERLEVEL" val="1_1_1"/>
  <p:tag name="KSO_WM_TAG_VERSION" val="1.0"/>
  <p:tag name="KSO_WM_BEAUTIFY_FLAG" val="#wm#"/>
  <p:tag name="KSO_WM_TEMPLATE_CATEGORY" val="custom"/>
  <p:tag name="KSO_WM_TEMPLATE_INDEX" val="20206024"/>
  <p:tag name="KSO_WM_UNIT_ID" val="custom20206024_4*l_h_i*1_1_1"/>
</p:tagLst>
</file>

<file path=ppt/tags/tag489.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1_1"/>
  <p:tag name="KSO_WM_UNIT_ISNUMDGMTITLE"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1bdf27460de54aeb91c6d7c268279455"/>
  <p:tag name="KSO_WM_UNIT_DECORATE_INFO" val=""/>
  <p:tag name="KSO_WM_UNIT_SM_LIMIT_TYPE" val=""/>
  <p:tag name="KSO_WM_CHIP_FILLAREA_FILL_RULE" val="{&quot;fill_align&quot;:&quot;cm&quot;,&quot;fill_effect&quot;:[],&quot;fill_mode&quot;:&quot;full&quot;,&quot;sacle_strategy&quot;:&quot;stretch&quot;}"/>
  <p:tag name="KSO_WM_ASSEMBLE_CHIP_INDEX" val="fb6842f601044617b4487bf0691fc3a5"/>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1_1"/>
  <p:tag name="KSO_WM_UNIT_SUBTYPE" val="a"/>
</p:tagLst>
</file>

<file path=ppt/tags/tag491.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LAYERLEVEL" val="1_1_1"/>
  <p:tag name="KSO_WM_TAG_VERSION" val="1.0"/>
  <p:tag name="KSO_WM_BEAUTIFY_FLAG" val="#wm#"/>
  <p:tag name="KSO_WM_TEMPLATE_CATEGORY" val="custom"/>
  <p:tag name="KSO_WM_TEMPLATE_INDEX" val="20206024"/>
  <p:tag name="KSO_WM_UNIT_ID" val="custom20206024_4*l_h_i*1_1_2"/>
</p:tagLst>
</file>

<file path=ppt/tags/tag492.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AYERLEVEL" val="1_1_1"/>
  <p:tag name="KSO_WM_TAG_VERSION" val="1.0"/>
  <p:tag name="KSO_WM_BEAUTIFY_FLAG" val="#wm#"/>
  <p:tag name="KSO_WM_TEMPLATE_CATEGORY" val="custom"/>
  <p:tag name="KSO_WM_TEMPLATE_INDEX" val="20206024"/>
  <p:tag name="KSO_WM_UNIT_ID" val="custom20206024_4*l_h_i*1_2_1"/>
</p:tagLst>
</file>

<file path=ppt/tags/tag493.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2_1"/>
  <p:tag name="KSO_WM_UNIT_ISNUMDGMTITLE" val="0"/>
</p:tagLst>
</file>

<file path=ppt/tags/tag494.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2_1"/>
  <p:tag name="KSO_WM_UNIT_SUBTYPE" val="a"/>
</p:tagLst>
</file>

<file path=ppt/tags/tag495.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LAYERLEVEL" val="1_1_1"/>
  <p:tag name="KSO_WM_TAG_VERSION" val="1.0"/>
  <p:tag name="KSO_WM_BEAUTIFY_FLAG" val="#wm#"/>
  <p:tag name="KSO_WM_TEMPLATE_CATEGORY" val="custom"/>
  <p:tag name="KSO_WM_TEMPLATE_INDEX" val="20206024"/>
  <p:tag name="KSO_WM_UNIT_ID" val="custom20206024_4*l_h_i*1_2_2"/>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7.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6024"/>
  <p:tag name="KSO_WM_SLIDE_ID" val="custom20206024_4"/>
</p:tagLst>
</file>

<file path=ppt/tags/tag49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2a05044ed4654c029004ed6cd11172b0"/>
  <p:tag name="KSO_WM_UNIT_DECORATE_INFO" val=""/>
  <p:tag name="KSO_WM_UNIT_SM_LIMIT_TYPE" val=""/>
  <p:tag name="KSO_WM_CHIP_FILLAREA_FILL_RULE" val="{&quot;fill_align&quot;:&quot;cm&quot;,&quot;fill_effect&quot;:[],&quot;fill_mode&quot;:&quot;full&quot;,&quot;sacle_strategy&quot;:&quot;stretch&quot;}"/>
  <p:tag name="KSO_WM_ASSEMBLE_CHIP_INDEX" val="4c64f0f00add4064ac1aec01529ccd55"/>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239460dc7b9e4f4098da4e05e022f9d4"/>
  <p:tag name="KSO_WM_UNIT_DECORATE_INFO" val=""/>
  <p:tag name="KSO_WM_UNIT_SM_LIMIT_TYPE" val=""/>
  <p:tag name="KSO_WM_CHIP_FILLAREA_FILL_RULE" val="{&quot;fill_align&quot;:&quot;cm&quot;,&quot;fill_effect&quot;:[],&quot;fill_mode&quot;:&quot;full&quot;,&quot;sacle_strategy&quot;:&quot;stretch&quot;}"/>
  <p:tag name="KSO_WM_ASSEMBLE_CHIP_INDEX" val="0cf350c0ecea4f30b33c1741ca7d2149"/>
  <p:tag name="KSO_WM_SLIDE_BACKGROUND_TYPE" val="topBotto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z"/>
  <p:tag name="KSO_WM_UNIT_INDEX" val="1_1"/>
  <p:tag name="KSO_WM_UNIT_ID" val="diagram20206371_4*m_z*1_1"/>
  <p:tag name="KSO_WM_TEMPLATE_CATEGORY" val="diagram"/>
  <p:tag name="KSO_WM_TEMPLATE_INDEX" val="20206371"/>
  <p:tag name="KSO_WM_UNIT_LAYERLEVEL" val="1_1"/>
  <p:tag name="KSO_WM_TAG_VERSION" val="1.0"/>
  <p:tag name="KSO_WM_BEAUTIFY_FLAG" val="#wm#"/>
  <p:tag name="KSO_WM_UNIT_LINE_FORE_SCHEMECOLOR_INDEX_BRIGHTNESS" val="0.4"/>
  <p:tag name="KSO_WM_UNIT_LINE_FORE_SCHEMECOLOR_INDEX" val="5"/>
  <p:tag name="KSO_WM_UNIT_LINE_FILL_TYPE" val="2"/>
  <p:tag name="KSO_WM_UNIT_USESOURCEFORMAT_APPLY" val="1"/>
  <p:tag name="KSO_WM_UNIT_DIAGRAM_SCHEMECOLOR_ID" val="3"/>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6371_4*i*1"/>
  <p:tag name="KSO_WM_TEMPLATE_CATEGORY" val="diagram"/>
  <p:tag name="KSO_WM_TEMPLATE_INDEX" val="20206371"/>
  <p:tag name="KSO_WM_UNIT_LAYERLEVEL" val="1"/>
  <p:tag name="KSO_WM_TAG_VERSION" val="1.0"/>
  <p:tag name="KSO_WM_BEAUTIFY_FLAG" val="#wm#"/>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371_4*m_h_i*1_1_2"/>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371_4*m_h_i*1_1_3"/>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6371_4*m_h_i*1_1_4"/>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6371_4*m_h_i*1_1_6"/>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6371_4*m_h_i*1_1_5"/>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07.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6371_4*m_h_f*1_1_1"/>
  <p:tag name="KSO_WM_TEMPLATE_CATEGORY" val="diagram"/>
  <p:tag name="KSO_WM_TEMPLATE_INDEX" val="20206371"/>
  <p:tag name="KSO_WM_UNIT_LAYERLEVEL" val="1_1_1"/>
  <p:tag name="KSO_WM_TAG_VERSION" val="1.0"/>
  <p:tag name="KSO_WM_BEAUTIFY_FLAG" val="#wm#"/>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 name="KSO_WM_UNIT_DIAGRAM_SCHEMECOLOR_ID" val="3"/>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6371_4*m_h_i*1_1_1"/>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 name="KSO_WM_UNIT_DIAGRAM_SCHEMECOLOR_ID" val="3"/>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6371_4*m_h_i*1_1_7"/>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3"/>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a6800c7e20c940a8b46a36d9f6ff0b14"/>
  <p:tag name="KSO_WM_UNIT_DECORATE_INFO" val=""/>
  <p:tag name="KSO_WM_UNIT_SM_LIMIT_TYPE" val=""/>
  <p:tag name="KSO_WM_CHIP_FILLAREA_FILL_RULE" val="{&quot;fill_align&quot;:&quot;cm&quot;,&quot;fill_effect&quot;:[],&quot;fill_mode&quot;:&quot;full&quot;,&quot;sacle_strategy&quot;:&quot;stretch&quot;}"/>
  <p:tag name="KSO_WM_ASSEMBLE_CHIP_INDEX" val="fcab0bbff95c4da99a732648a3da7154"/>
  <p:tag name="KSO_WM_SLIDE_BACKGROUND_TYPE" val="topBotto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371_4*m_h_i*1_2_2"/>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3"/>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6371_4*i*2"/>
  <p:tag name="KSO_WM_TEMPLATE_CATEGORY" val="diagram"/>
  <p:tag name="KSO_WM_TEMPLATE_INDEX" val="20206371"/>
  <p:tag name="KSO_WM_UNIT_LAYERLEVEL" val="1"/>
  <p:tag name="KSO_WM_TAG_VERSION" val="1.0"/>
  <p:tag name="KSO_WM_BEAUTIFY_FLAG" val="#wm#"/>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371_4*m_h_i*1_2_3"/>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6371_4*m_h_i*1_2_5"/>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6371_4*m_h_i*1_2_4"/>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6371_4*m_h_i*1_2_6"/>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16.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371_4*m_h_f*1_2_1"/>
  <p:tag name="KSO_WM_TEMPLATE_CATEGORY" val="diagram"/>
  <p:tag name="KSO_WM_TEMPLATE_INDEX" val="20206371"/>
  <p:tag name="KSO_WM_UNIT_LAYERLEVEL" val="1_1_1"/>
  <p:tag name="KSO_WM_TAG_VERSION" val="1.0"/>
  <p:tag name="KSO_WM_BEAUTIFY_FLAG" val="#wm#"/>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 name="KSO_WM_UNIT_DIAGRAM_SCHEMECOLOR_ID" val="3"/>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6371_4*m_h_i*1_2_1"/>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9"/>
  <p:tag name="KSO_WM_UNIT_TEXT_FILL_TYPE" val="1"/>
  <p:tag name="KSO_WM_UNIT_USESOURCEFORMAT_APPLY" val="1"/>
  <p:tag name="KSO_WM_UNIT_DIAGRAM_SCHEMECOLOR_ID" val="3"/>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6371_4*i*3"/>
  <p:tag name="KSO_WM_TEMPLATE_CATEGORY" val="diagram"/>
  <p:tag name="KSO_WM_TEMPLATE_INDEX" val="20206371"/>
  <p:tag name="KSO_WM_UNIT_LAYERLEVEL" val="1"/>
  <p:tag name="KSO_WM_TAG_VERSION" val="1.0"/>
  <p:tag name="KSO_WM_BEAUTIFY_FLAG" val="#wm#"/>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6371_4*m_h_i*1_3_2"/>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6371_4*m_h_i*1_3_3"/>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6371_4*m_h_i*1_3_4"/>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6371_4*m_h_i*1_3_6"/>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6371_4*m_h_i*1_3_5"/>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24.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6371_4*m_h_f*1_3_1"/>
  <p:tag name="KSO_WM_TEMPLATE_CATEGORY" val="diagram"/>
  <p:tag name="KSO_WM_TEMPLATE_INDEX" val="20206371"/>
  <p:tag name="KSO_WM_UNIT_LAYERLEVEL" val="1_1_1"/>
  <p:tag name="KSO_WM_TAG_VERSION" val="1.0"/>
  <p:tag name="KSO_WM_BEAUTIFY_FLAG" val="#wm#"/>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 name="KSO_WM_UNIT_DIAGRAM_SCHEMECOLOR_ID" val="3"/>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6371_4*m_h_i*1_3_1"/>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 name="KSO_WM_UNIT_DIAGRAM_SCHEMECOLOR_ID" val="3"/>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6371_4*m_h_i*1_3_7"/>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3"/>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6371_4*m_h_i*1_4_1"/>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3"/>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6371_4*i*4"/>
  <p:tag name="KSO_WM_TEMPLATE_CATEGORY" val="diagram"/>
  <p:tag name="KSO_WM_TEMPLATE_INDEX" val="20206371"/>
  <p:tag name="KSO_WM_UNIT_LAYERLEVEL" val="1"/>
  <p:tag name="KSO_WM_TAG_VERSION" val="1.0"/>
  <p:tag name="KSO_WM_BEAUTIFY_FLAG" val="#wm#"/>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6371_4*m_h_i*1_4_3"/>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6371_4*m_h_i*1_4_4"/>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6371_4*m_h_i*1_4_5"/>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206371_4*m_h_i*1_4_6"/>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3.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6371_4*m_h_f*1_4_1"/>
  <p:tag name="KSO_WM_TEMPLATE_CATEGORY" val="diagram"/>
  <p:tag name="KSO_WM_TEMPLATE_INDEX" val="20206371"/>
  <p:tag name="KSO_WM_UNIT_LAYERLEVEL" val="1_1_1"/>
  <p:tag name="KSO_WM_TAG_VERSION" val="1.0"/>
  <p:tag name="KSO_WM_BEAUTIFY_FLAG" val="#wm#"/>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 name="KSO_WM_UNIT_DIAGRAM_SCHEMECOLOR_ID" val="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06371_4*m_h_i*1_4_2"/>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9"/>
  <p:tag name="KSO_WM_UNIT_TEXT_FILL_TYPE" val="1"/>
  <p:tag name="KSO_WM_UNIT_USESOURCEFORMAT_APPLY" val="1"/>
  <p:tag name="KSO_WM_UNIT_DIAGRAM_SCHEMECOLOR_ID" val="3"/>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206371_4*i*5"/>
  <p:tag name="KSO_WM_TEMPLATE_CATEGORY" val="diagram"/>
  <p:tag name="KSO_WM_TEMPLATE_INDEX" val="20206371"/>
  <p:tag name="KSO_WM_UNIT_LAYERLEVEL" val="1"/>
  <p:tag name="KSO_WM_TAG_VERSION" val="1.0"/>
  <p:tag name="KSO_WM_BEAUTIFY_FLAG" val="#wm#"/>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6371_4*m_h_i*1_5_2"/>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6371_4*m_h_i*1_5_4"/>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6371_4*m_h_i*1_5_3"/>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06371_4*m_h_i*1_5_5"/>
  <p:tag name="KSO_WM_TEMPLATE_CATEGORY" val="diagram"/>
  <p:tag name="KSO_WM_TEMPLATE_INDEX" val="20206371"/>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206371_4*m_h_i*1_5_6"/>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UNIT_DIAGRAM_SCHEMECOLOR_ID" val="3"/>
</p:tagLst>
</file>

<file path=ppt/tags/tag541.xml><?xml version="1.0" encoding="utf-8"?>
<p:tagLst xmlns:p="http://schemas.openxmlformats.org/presentationml/2006/main">
  <p:tag name="KSO_WM_UNIT_SUBTYPE" val="a"/>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6371_4*m_h_f*1_5_1"/>
  <p:tag name="KSO_WM_TEMPLATE_CATEGORY" val="diagram"/>
  <p:tag name="KSO_WM_TEMPLATE_INDEX" val="20206371"/>
  <p:tag name="KSO_WM_UNIT_LAYERLEVEL" val="1_1_1"/>
  <p:tag name="KSO_WM_TAG_VERSION" val="1.0"/>
  <p:tag name="KSO_WM_BEAUTIFY_FLAG" val="#wm#"/>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 name="KSO_WM_UNIT_DIAGRAM_SCHEMECOLOR_ID" val="3"/>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06371_4*m_h_i*1_5_1"/>
  <p:tag name="KSO_WM_TEMPLATE_CATEGORY" val="diagram"/>
  <p:tag name="KSO_WM_TEMPLATE_INDEX" val="20206371"/>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 name="KSO_WM_UNIT_DIAGRAM_SCHEMECOLOR_ID" val="3"/>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206371_4*m_h_i*1_5_7"/>
  <p:tag name="KSO_WM_TEMPLATE_CATEGORY" val="diagram"/>
  <p:tag name="KSO_WM_TEMPLATE_INDEX" val="2020637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3"/>
</p:tagLst>
</file>

<file path=ppt/tags/tag544.xml><?xml version="1.0" encoding="utf-8"?>
<p:tagLst xmlns:p="http://schemas.openxmlformats.org/presentationml/2006/main">
  <p:tag name="KSO_WM_UNIT_PLACING_PICTURE_USER_VIEWPORT" val="{&quot;height&quot;:10800,&quot;width&quot;:8555}"/>
  <p:tag name="REFSHAPE" val="1201510212"/>
  <p:tag name="KSO_WM_UNIT_TYPE" val="d"/>
  <p:tag name="KSO_WM_BEAUTIFY_FLAG" val="#wm#"/>
</p:tagLst>
</file>

<file path=ppt/tags/tag545.xml><?xml version="1.0" encoding="utf-8"?>
<p:tagLst xmlns:p="http://schemas.openxmlformats.org/presentationml/2006/main">
  <p:tag name="KSO_WM_SLIDE_ID" val="diagram202120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252"/>
  <p:tag name="KSO_WM_SLIDE_POSITION" val="48*144"/>
  <p:tag name="KSO_WM_DIAGRAM_GROUP_CODE" val="m1-1"/>
  <p:tag name="KSO_WM_SLIDE_DIAGTYPE" val="m"/>
  <p:tag name="KSO_WM_TAG_VERSION" val="1.0"/>
  <p:tag name="KSO_WM_BEAUTIFY_FLAG" val="#wm#"/>
  <p:tag name="KSO_WM_TEMPLATE_CATEGORY" val="diagram"/>
  <p:tag name="KSO_WM_TEMPLATE_INDEX" val="20212074"/>
  <p:tag name="KSO_WM_SLIDE_LAYOUT" val="d"/>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9-06T10:09:03&quot;,&quot;maxSize&quot;:{&quot;size1&quot;:56.199971307794719},&quot;minSize&quot;:{&quot;size1&quot;:41.199971307794719},&quot;normalSize&quot;:{&quot;size1&quot;:56.199971307794719},&quot;subLayout&quot;:[{&quot;id&quot;:&quot;2021-09-06T10:09:03&quot;,&quot;margin&quot;:{&quot;bottom&quot;:1.6929999589920044,&quot;left&quot;:1.6929999589920044,&quot;right&quot;:0,&quot;top&quot;:1.6929999589920044},&quot;type&quot;:0},{&quot;direction&quot;:1,&quot;id&quot;:&quot;2021-09-06T10:09:03&quot;,&quot;margin&quot;:{&quot;bottom&quot;:1.6929999589920044,&quot;left&quot;:0.84700000286102295,&quot;right&quot;:1.6929999589920044,&quot;top&quot;:1.6929999589920044},&quot;type&quot;:0}],&quot;type&quot;:0}"/>
  <p:tag name="KSO_WM_SLIDE_BACKGROUND" val="[&quot;general&quot;,&quot;frame&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cfd605d5daf04fe5f90"/>
  <p:tag name="KSO_WM_SLIDE_CAN_ADD_NAVIGATION" val="1"/>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lm&quot;,&quot;text_direction&quot;:&quot;horizontal&quot;,&quot;chip_types&quot;:[&quot;pictext&quot;,&quot;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SLIDE_BK_DARK_LIGHT" val="2"/>
  <p:tag name="KSO_WM_SLIDE_BACKGROUND_TYPE" val="frame"/>
  <p:tag name="KSO_WM_SLIDE_SUPPORT_FEATURE_TYPE" val="0"/>
  <p:tag name="KSO_WM_TEMPLATE_ASSEMBLE_XID" val="60656f134054ed1e2fb802fe"/>
  <p:tag name="KSO_WM_TEMPLATE_ASSEMBLE_GROUPID" val="60656f134054ed1e2fb802fe"/>
</p:tagLst>
</file>

<file path=ppt/tags/tag54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7111_1*a*1"/>
  <p:tag name="KSO_WM_TEMPLATE_CATEGORY" val="diagram"/>
  <p:tag name="KSO_WM_TEMPLATE_INDEX" val="2021711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acf66a143e147d98322fcbb61f15a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bc8e6b265dc480da346c2967c80e3e4"/>
  <p:tag name="KSO_WM_UNIT_TEXT_FILL_FORE_SCHEMECOLOR_INDEX_BRIGHTNESS" val="0"/>
  <p:tag name="KSO_WM_UNIT_TEXT_FILL_FORE_SCHEMECOLOR_INDEX" val="13"/>
  <p:tag name="KSO_WM_UNIT_TEXT_FILL_TYPE" val="1"/>
  <p:tag name="KSO_WM_TEMPLATE_ASSEMBLE_XID" val="6065706a4054ed1e2fb814f9"/>
  <p:tag name="KSO_WM_TEMPLATE_ASSEMBLE_GROUPID" val="6065706a4054ed1e2fb814f9"/>
</p:tagLst>
</file>

<file path=ppt/tags/tag5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111_1*f*1"/>
  <p:tag name="KSO_WM_TEMPLATE_CATEGORY" val="diagram"/>
  <p:tag name="KSO_WM_TEMPLATE_INDEX" val="20217111"/>
  <p:tag name="KSO_WM_UNIT_LAYERLEVEL" val="1"/>
  <p:tag name="KSO_WM_TAG_VERSION" val="1.0"/>
  <p:tag name="KSO_WM_BEAUTIFY_FLAG" val="#wm#"/>
  <p:tag name="KSO_WM_UNIT_DEFAULT_FONT" val="14;20;2"/>
  <p:tag name="KSO_WM_UNIT_BLOCK" val="0"/>
  <p:tag name="KSO_WM_UNIT_VALUE" val="264"/>
  <p:tag name="KSO_WM_UNIT_SHOW_EDIT_AREA_INDICATION" val="1"/>
  <p:tag name="KSO_WM_CHIP_GROUPID" val="5e6b05596848fb12bee65ac8"/>
  <p:tag name="KSO_WM_CHIP_XID" val="5e6b05596848fb12bee65aca"/>
  <p:tag name="KSO_WM_UNIT_DEC_AREA_ID" val="741ab902f0664ef788341e2b7b82365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5e97c5d7c954fd3a83243db65a7ec5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706a4054ed1e2fb814f9"/>
  <p:tag name="KSO_WM_TEMPLATE_ASSEMBLE_GROUPID" val="6065706a4054ed1e2fb814f9"/>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11_1*i*1"/>
  <p:tag name="KSO_WM_TEMPLATE_CATEGORY" val="diagram"/>
  <p:tag name="KSO_WM_TEMPLATE_INDEX" val="20217111"/>
  <p:tag name="KSO_WM_UNIT_LAYERLEVEL" val="1"/>
  <p:tag name="KSO_WM_TAG_VERSION" val="1.0"/>
  <p:tag name="KSO_WM_BEAUTIFY_FLAG" val="#wm#"/>
  <p:tag name="KSO_WM_UNIT_BLOCK" val="0"/>
  <p:tag name="KSO_WM_UNIT_SM_LIMIT_TYPE" val="2"/>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11_1*i*2"/>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11_1*i*3"/>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11_1*i*4"/>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111_1*i*5"/>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111_1*i*6"/>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17111_1*i*7"/>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17111_1*i*8"/>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17111_1*i*9"/>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17111_1*i*10"/>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17111_1*i*11"/>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17111_1*i*12"/>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17111_1*i*13"/>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17111_1*i*14"/>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17111_1*i*15"/>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17111_1*i*16"/>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UNIT_TEXT_FILL_FORE_SCHEMECOLOR_INDEX_BRIGHTNESS" val="0"/>
  <p:tag name="KSO_WM_UNIT_TEXT_FILL_FORE_SCHEMECOLOR_INDEX" val="13"/>
  <p:tag name="KSO_WM_UNIT_TEXT_FILL_TYPE" val="1"/>
  <p:tag name="KSO_WM_UNIT_VALUE" val="4"/>
  <p:tag name="KSO_WM_TEMPLATE_ASSEMBLE_XID" val="6065706a4054ed1e2fb814f9"/>
  <p:tag name="KSO_WM_TEMPLATE_ASSEMBLE_GROUPID" val="6065706a4054ed1e2fb814f9"/>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17111_1*i*17"/>
  <p:tag name="KSO_WM_TEMPLATE_CATEGORY" val="diagram"/>
  <p:tag name="KSO_WM_TEMPLATE_INDEX" val="20217111"/>
  <p:tag name="KSO_WM_UNIT_LAYERLEVEL" val="1"/>
  <p:tag name="KSO_WM_TAG_VERSION" val="1.0"/>
  <p:tag name="KSO_WM_BEAUTIFY_FLAG" val="#wm#"/>
  <p:tag name="KSO_WM_UNIT_SM_LIMIT_TYPE" val="2"/>
  <p:tag name="KSO_WM_CHIP_GROUPID" val="5fc5e83f310219e61717cdf2"/>
  <p:tag name="KSO_WM_CHIP_XID" val="5fc5e83f310219e61717cdf3"/>
  <p:tag name="KSO_WM_TEMPLATE_ASSEMBLE_XID" val="6065706a4054ed1e2fb814f9"/>
  <p:tag name="KSO_WM_TEMPLATE_ASSEMBLE_GROUPID" val="6065706a4054ed1e2fb814f9"/>
</p:tagLst>
</file>

<file path=ppt/tags/tag565.xml><?xml version="1.0" encoding="utf-8"?>
<p:tagLst xmlns:p="http://schemas.openxmlformats.org/presentationml/2006/main">
  <p:tag name="KSO_WM_BEAUTIFY_FLAG" val="#wm#"/>
  <p:tag name="KSO_WM_TEMPLATE_CATEGORY" val="diagram"/>
  <p:tag name="KSO_WM_TEMPLATE_INDEX" val="20217111"/>
</p:tagLst>
</file>

<file path=ppt/tags/tag566.xml><?xml version="1.0" encoding="utf-8"?>
<p:tagLst xmlns:p="http://schemas.openxmlformats.org/presentationml/2006/main">
  <p:tag name="KSO_WM_CHIP_GROUPID" val="5ef1bfdba491bb00866386cf"/>
  <p:tag name="KSO_WM_CHIP_XID" val="5ef2149ea491bb0086638bf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99"/>
  <p:tag name="KSO_WM_UNIT_ID" val="diagram20211099_1**"/>
  <p:tag name="KSO_WM_UNIT_VALUE" val="1113"/>
  <p:tag name="KSO_WM_TEMPLATE_ASSEMBLE_XID" val="60656ea54054ed1e2fb7fced"/>
  <p:tag name="KSO_WM_TEMPLATE_ASSEMBLE_GROUPID" val="60656ea54054ed1e2fb7fced"/>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99_1*i*1"/>
  <p:tag name="KSO_WM_TEMPLATE_CATEGORY" val="diagram"/>
  <p:tag name="KSO_WM_TEMPLATE_INDEX" val="20211099"/>
  <p:tag name="KSO_WM_UNIT_LAYERLEVEL" val="1"/>
  <p:tag name="KSO_WM_TAG_VERSION" val="1.0"/>
  <p:tag name="KSO_WM_BEAUTIFY_FLAG" val="#wm#"/>
  <p:tag name="KSO_WM_UNIT_BLOCK" val="0"/>
  <p:tag name="KSO_WM_UNIT_SM_LIMIT_TYPE" val="2"/>
  <p:tag name="KSO_WM_UNIT_DEC_AREA_ID" val="ee5548d8dca441c3902906f7024b96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1bfdba491bb00866386cf"/>
  <p:tag name="KSO_WM_CHIP_XID" val="5ef2149ea491bb0086638bff"/>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82"/>
  <p:tag name="KSO_WM_TEMPLATE_ASSEMBLE_XID" val="60656ea54054ed1e2fb7fced"/>
  <p:tag name="KSO_WM_TEMPLATE_ASSEMBLE_GROUPID" val="60656ea54054ed1e2fb7fced"/>
</p:tagLst>
</file>

<file path=ppt/tags/tag568.xml><?xml version="1.0" encoding="utf-8"?>
<p:tagLst xmlns:p="http://schemas.openxmlformats.org/presentationml/2006/main">
  <p:tag name="KSO_WM_UNIT_VALUE" val="1015*2707"/>
  <p:tag name="KSO_WM_UNIT_HIGHLIGHT" val="0"/>
  <p:tag name="KSO_WM_UNIT_COMPATIBLE" val="1"/>
  <p:tag name="KSO_WM_UNIT_DIAGRAM_ISNUMVISUAL" val="0"/>
  <p:tag name="KSO_WM_UNIT_DIAGRAM_ISREFERUNIT" val="0"/>
  <p:tag name="KSO_WM_UNIT_TYPE" val="d"/>
  <p:tag name="KSO_WM_UNIT_INDEX" val="1"/>
  <p:tag name="KSO_WM_UNIT_ID" val="diagram20211099_1*d*1"/>
  <p:tag name="KSO_WM_TEMPLATE_CATEGORY" val="diagram"/>
  <p:tag name="KSO_WM_TEMPLATE_INDEX" val="20211099"/>
  <p:tag name="KSO_WM_UNIT_LAYERLEVEL" val="1"/>
  <p:tag name="KSO_WM_TAG_VERSION" val="1.0"/>
  <p:tag name="KSO_WM_BEAUTIFY_FLAG" val="#wm#"/>
  <p:tag name="KSO_WM_CHIP_GROUPID" val="5e7310da9a230a26b9e88a19"/>
  <p:tag name="KSO_WM_CHIP_XID" val="5e7310da9a230a26b9e88a1a"/>
  <p:tag name="KSO_WM_UNIT_DEC_AREA_ID" val="9eccee6395844892be340eceb1d2425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7e71b2a1cc4e45da85018130afb807e2"/>
  <p:tag name="KSO_WM_UNIT_PLACING_PICTURE" val="7e71b2a1cc4e45da85018130afb807e2"/>
  <p:tag name="KSO_WM_UNIT_SUPPORT_UNIT_TYPE" val="[&quot;l&quot;,&quot;m&quot;,&quot;n&quot;,&quot;o&quot;,&quot;p&quot;,&quot;q&quot;,&quot;r&quot;,&quot;δ&quot;,&quot;ε&quot;,&quot;ζ&quot;,&quot;η&quot;,&quot;d&quot;,&quot;α&quot;,&quot;β&quot;,&quot;θ&quot;]"/>
  <p:tag name="KSO_WM_TEMPLATE_ASSEMBLE_XID" val="60656ea54054ed1e2fb7fced"/>
  <p:tag name="KSO_WM_TEMPLATE_ASSEMBLE_GROUPID" val="60656ea54054ed1e2fb7fced"/>
  <p:tag name="KSO_WM_UNIT_PLACING_PICTURE_USER_VIEWPORT" val="{&quot;height&quot;:5242.0598425196849,&quot;width&quot;:15360.11968503937}"/>
</p:tagLst>
</file>

<file path=ppt/tags/tag5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99_1*f*1"/>
  <p:tag name="KSO_WM_TEMPLATE_CATEGORY" val="diagram"/>
  <p:tag name="KSO_WM_TEMPLATE_INDEX" val="20211099"/>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235cd89652a6449cb1c3dd73c801d8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18340b91c5546258fd7c1b6c1046b32"/>
  <p:tag name="KSO_WM_UNIT_TEXT_FILL_FORE_SCHEMECOLOR_INDEX_BRIGHTNESS" val="0.25"/>
  <p:tag name="KSO_WM_UNIT_TEXT_FILL_FORE_SCHEMECOLOR_INDEX" val="13"/>
  <p:tag name="KSO_WM_UNIT_TEXT_FILL_TYPE" val="1"/>
  <p:tag name="KSO_WM_TEMPLATE_ASSEMBLE_XID" val="60656ea54054ed1e2fb7fced"/>
  <p:tag name="KSO_WM_TEMPLATE_ASSEMBLE_GROUPID" val="60656ea54054ed1e2fb7fced"/>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SLIDE_ID" val="diagram2021109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87*540"/>
  <p:tag name="KSO_WM_SLIDE_POSITION" val="-9*3"/>
  <p:tag name="KSO_WM_TAG_VERSION" val="1.0"/>
  <p:tag name="KSO_WM_BEAUTIFY_FLAG" val="#wm#"/>
  <p:tag name="KSO_WM_TEMPLATE_CATEGORY" val="diagram"/>
  <p:tag name="KSO_WM_TEMPLATE_INDEX" val="20211099"/>
  <p:tag name="KSO_WM_SLIDE_LAYOUT" val="d_f"/>
  <p:tag name="KSO_WM_SLIDE_LAYOUT_CNT" val="1_1"/>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ollage&quot;,&quot;carousel&quot;],&quot;support_big_font&quot;:false,&quot;picture_toward&quot;:0,&quot;picture_dockside&quot;:[],&quot;fill_id&quot;:&quot;95a2eb6c93a34839b14f2ea2fbd94cf5&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6be52551d4be4e4fae6e1b07a1ca0bce&quot;,&quot;fill_align&quot;:&quot;cm&quot;,&quot;chip_types&quot;:[&quot;text&quot;]}]]"/>
  <p:tag name="KSO_WM_SLIDE_LAYOUT_INFO" val="{&quot;backgroundInfo&quot;:[{&quot;bottom&quot;:0,&quot;bottomAbs&quot;:false,&quot;left&quot;:0,&quot;leftAbs&quot;:false,&quot;right&quot;:0,&quot;rightAbs&quot;:false,&quot;top&quot;:0,&quot;topAbs&quot;:false,&quot;type&quot;:&quot;general&quot;}],&quot;id&quot;:&quot;2021-04-01T15:10:30&quot;,&quot;maxSize&quot;:{&quot;size1&quot;:68.799592009181566},&quot;minSize&quot;:{&quot;size1&quot;:59.999592009181569},&quot;normalSize&quot;:{&quot;size1&quot;:64.00348089807045},&quot;subLayout&quot;:[{&quot;id&quot;:&quot;2021-04-01T15:10:30&quot;,&quot;margin&quot;:{&quot;bottom&quot;:0.3970000147819519,&quot;left&quot;:3.3870000839233398,&quot;right&quot;:3.3859999179840088,&quot;top&quot;:2.5399999618530273},&quot;type&quot;:0},{&quot;id&quot;:&quot;2021-04-01T15:10:30&quot;,&quot;margin&quot;:{&quot;bottom&quot;:2.5399999618530273,&quot;left&quot;:3.3870000839233398,&quot;right&quot;:3.3859999179840088,&quot;top&quot;:0.026000002399086952},&quot;type&quot;:0}],&quot;type&quot;:0}"/>
  <p:tag name="KSO_WM_CHIP_XID" val="5ef2149ea491bb0086638bff"/>
  <p:tag name="KSO_WM_CHIP_DECFILLPROP" val="[]"/>
  <p:tag name="KSO_WM_CHIP_GROUPID" val="5ef1bfdba491bb00866386cf"/>
  <p:tag name="KSO_WM_SLIDE_BK_DARK_LIGHT" val="2"/>
  <p:tag name="KSO_WM_SLIDE_BACKGROUND_TYPE" val="general"/>
  <p:tag name="KSO_WM_SLIDE_SUPPORT_FEATURE_TYPE" val="3"/>
  <p:tag name="KSO_WM_TEMPLATE_ASSEMBLE_XID" val="60656ea54054ed1e2fb7fced"/>
  <p:tag name="KSO_WM_TEMPLATE_ASSEMBLE_GROUPID" val="60656ea54054ed1e2fb7fced"/>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2a05044ed4654c029004ed6cd11172b0"/>
  <p:tag name="KSO_WM_UNIT_DECORATE_INFO" val=""/>
  <p:tag name="KSO_WM_UNIT_SM_LIMIT_TYPE" val=""/>
  <p:tag name="KSO_WM_CHIP_FILLAREA_FILL_RULE" val="{&quot;fill_align&quot;:&quot;cm&quot;,&quot;fill_effect&quot;:[],&quot;fill_mode&quot;:&quot;full&quot;,&quot;sacle_strategy&quot;:&quot;stretch&quot;}"/>
  <p:tag name="KSO_WM_ASSEMBLE_CHIP_INDEX" val="4c64f0f00add4064ac1aec01529ccd55"/>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387_1*i*4"/>
  <p:tag name="KSO_WM_TEMPLATE_CATEGORY" val="diagram"/>
  <p:tag name="KSO_WM_TEMPLATE_INDEX" val="20202387"/>
  <p:tag name="KSO_WM_UNIT_LAYERLEVEL" val="1"/>
  <p:tag name="KSO_WM_TAG_VERSION" val="1.0"/>
  <p:tag name="KSO_WM_BEAUTIFY_FLAG" val="#wm#"/>
  <p:tag name="KSO_WM_UNIT_BLOCK" val="0"/>
  <p:tag name="KSO_WM_UNIT_SM_LIMIT_TYPE" val="1"/>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573.xml><?xml version="1.0" encoding="utf-8"?>
<p:tagLst xmlns:p="http://schemas.openxmlformats.org/presentationml/2006/main">
  <p:tag name="KSO_WM_UNIT_ISCONTENTSTITLE" val="0"/>
  <p:tag name="KSO_WM_UNIT_PRESET_TEXT" val="WPS/极墨产品部"/>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2387_1*a*1"/>
  <p:tag name="KSO_WM_TEMPLATE_CATEGORY" val="diagram"/>
  <p:tag name="KSO_WM_TEMPLATE_INDEX" val="20202387"/>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PLACING_PICTURE_MD4" val="0"/>
  <p:tag name="KSO_WM_UNIT_TEXT_FILL_FORE_SCHEMECOLOR_INDEX_BRIGHTNESS" val="0.25"/>
  <p:tag name="KSO_WM_UNIT_TEXT_FILL_FORE_SCHEMECOLOR_INDEX" val="13"/>
  <p:tag name="KSO_WM_UNIT_TEXT_FILL_TYPE" val="1"/>
  <p:tag name="KSO_WM_UNIT_LAST_MAX_FONTSIZE" val="640"/>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87_1*i*1"/>
  <p:tag name="KSO_WM_TEMPLATE_CATEGORY" val="diagram"/>
  <p:tag name="KSO_WM_TEMPLATE_INDEX" val="20202387"/>
  <p:tag name="KSO_WM_UNIT_LAYERLEVEL" val="1"/>
  <p:tag name="KSO_WM_TAG_VERSION" val="1.0"/>
  <p:tag name="KSO_WM_BEAUTIFY_FLAG" val="#wm#"/>
  <p:tag name="KSO_WM_UNIT_TYPE" val="i"/>
  <p:tag name="KSO_WM_UNIT_INDEX" val="1"/>
  <p:tag name="KSO_WM_UNIT_BLOCK" val="0"/>
  <p:tag name="KSO_WM_UNIT_SM_LIMIT_TYPE" val="1"/>
  <p:tag name="KSO_WM_UNIT_PLACING_PICTURE_MD4" val="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87_1*i*2"/>
  <p:tag name="KSO_WM_TEMPLATE_CATEGORY" val="diagram"/>
  <p:tag name="KSO_WM_TEMPLATE_INDEX" val="20202387"/>
  <p:tag name="KSO_WM_UNIT_LAYERLEVEL" val="1"/>
  <p:tag name="KSO_WM_TAG_VERSION" val="1.0"/>
  <p:tag name="KSO_WM_BEAUTIFY_FLAG" val="#wm#"/>
  <p:tag name="KSO_WM_UNIT_TYPE" val="i"/>
  <p:tag name="KSO_WM_UNIT_INDEX" val="2"/>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2387_1*i*3"/>
  <p:tag name="KSO_WM_TEMPLATE_CATEGORY" val="diagram"/>
  <p:tag name="KSO_WM_TEMPLATE_INDEX" val="20202387"/>
  <p:tag name="KSO_WM_UNIT_LAYERLEVEL" val="1"/>
  <p:tag name="KSO_WM_TAG_VERSION" val="1.0"/>
  <p:tag name="KSO_WM_BEAUTIFY_FLAG" val="#wm#"/>
  <p:tag name="KSO_WM_UNIT_TYPE" val="i"/>
  <p:tag name="KSO_WM_UNIT_INDEX" val="3"/>
  <p:tag name="KSO_WM_UNIT_SM_LIMIT_TYPE" val="1"/>
  <p:tag name="KSO_WM_UNIT_PLACING_PICTURE_MD4" val="0"/>
  <p:tag name="KSO_WM_UNIT_LINE_FORE_SCHEMECOLOR_INDEX_BRIGHTNESS" val="0.25"/>
  <p:tag name="KSO_WM_UNIT_LINE_FORE_SCHEMECOLOR_INDEX" val="13"/>
  <p:tag name="KSO_WM_UNIT_LINE_FILL_TYPE" val="2"/>
</p:tagLst>
</file>

<file path=ppt/tags/tag577.xml><?xml version="1.0" encoding="utf-8"?>
<p:tagLst xmlns:p="http://schemas.openxmlformats.org/presentationml/2006/main">
  <p:tag name="KSO_WM_UNIT_VALUE" val="1198*2130"/>
  <p:tag name="KSO_WM_UNIT_HIGHLIGHT" val="0"/>
  <p:tag name="KSO_WM_UNIT_COMPATIBLE" val="0"/>
  <p:tag name="KSO_WM_UNIT_DIAGRAM_ISNUMVISUAL" val="0"/>
  <p:tag name="KSO_WM_UNIT_DIAGRAM_ISREFERUNIT" val="0"/>
  <p:tag name="KSO_WM_UNIT_TYPE" val="d"/>
  <p:tag name="KSO_WM_UNIT_INDEX" val="1"/>
  <p:tag name="KSO_WM_UNIT_ID" val="diagram20202387_1*d*1"/>
  <p:tag name="KSO_WM_TEMPLATE_CATEGORY" val="diagram"/>
  <p:tag name="KSO_WM_TEMPLATE_INDEX" val="20202387"/>
  <p:tag name="KSO_WM_UNIT_LAYERLEVEL" val="1"/>
  <p:tag name="KSO_WM_TAG_VERSION" val="1.0"/>
  <p:tag name="KSO_WM_BEAUTIFY_FLAG" val="#wm#"/>
  <p:tag name="KSO_WM_UNIT_PLACING_PICTURE_INFO" val="{&quot;full_picture&quot;:false,&quot;last_crop_picture&quot;:&quot;1-1&quot;,&quot;selected&quot;:&quot;1-1&quot;,&quot;spacing&quot;:6}"/>
  <p:tag name="KSO_WM_UNIT_SUPPORT_UNIT_TYPE" val="[&quot;all&quot;]"/>
  <p:tag name="KSO_WM_UNIT_BLOCK" val="0"/>
  <p:tag name="KSO_WM_UNIT_PLACING_PICTURE_MD4" val="0"/>
  <p:tag name="REFSHAPE" val="1566457420"/>
</p:tagLst>
</file>

<file path=ppt/tags/tag5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66_3*l_h_f*1_1_1"/>
  <p:tag name="KSO_WM_TEMPLATE_CATEGORY" val="diagram"/>
  <p:tag name="KSO_WM_TEMPLATE_INDEX" val="20205566"/>
  <p:tag name="KSO_WM_UNIT_LAYERLEVEL" val="1_1_1"/>
  <p:tag name="KSO_WM_TAG_VERSION" val="1.0"/>
  <p:tag name="KSO_WM_BEAUTIFY_FLAG" val="#wm#"/>
  <p:tag name="KSO_WM_UNIT_PRESET_TEXT" val="单击此处输入你所需要的正文，文字就是您思想的提炼。"/>
  <p:tag name="KSO_WM_UNIT_TEXT_FILL_FORE_SCHEMECOLOR_INDEX_BRIGHTNESS" val="0.15"/>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66_3*l_h_i*1_1_1"/>
  <p:tag name="KSO_WM_TEMPLATE_CATEGORY" val="diagram"/>
  <p:tag name="KSO_WM_TEMPLATE_INDEX" val="20205566"/>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18329c8753c94719a0939d4b2783e28d"/>
  <p:tag name="KSO_WM_UNIT_DECORATE_INFO" val=""/>
  <p:tag name="KSO_WM_UNIT_SM_LIMIT_TYPE" val=""/>
  <p:tag name="KSO_WM_CHIP_FILLAREA_FILL_RULE" val="{&quot;fill_align&quot;:&quot;cm&quot;,&quot;fill_effect&quot;:[],&quot;fill_mode&quot;:&quot;full&quot;,&quot;sacle_strategy&quot;:&quot;stretch&quot;}"/>
  <p:tag name="KSO_WM_ASSEMBLE_CHIP_INDEX" val="659b2d4990d847729165b881ce7ea3c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566_3*l_h_i*1_1_2"/>
  <p:tag name="KSO_WM_TEMPLATE_CATEGORY" val="diagram"/>
  <p:tag name="KSO_WM_TEMPLATE_INDEX" val="20205566"/>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5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66_3*l_h_f*1_2_1"/>
  <p:tag name="KSO_WM_TEMPLATE_CATEGORY" val="diagram"/>
  <p:tag name="KSO_WM_TEMPLATE_INDEX" val="20205566"/>
  <p:tag name="KSO_WM_UNIT_LAYERLEVEL" val="1_1_1"/>
  <p:tag name="KSO_WM_TAG_VERSION" val="1.0"/>
  <p:tag name="KSO_WM_BEAUTIFY_FLAG" val="#wm#"/>
  <p:tag name="KSO_WM_UNIT_PRESET_TEXT" val="单击此处输入你所需要的正文，文字就是您思想的提炼。"/>
  <p:tag name="KSO_WM_UNIT_TEXT_FILL_FORE_SCHEMECOLOR_INDEX_BRIGHTNESS" val="0.15"/>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66_3*l_h_i*1_2_1"/>
  <p:tag name="KSO_WM_TEMPLATE_CATEGORY" val="diagram"/>
  <p:tag name="KSO_WM_TEMPLATE_INDEX" val="20205566"/>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566_3*l_h_i*1_2_2"/>
  <p:tag name="KSO_WM_TEMPLATE_CATEGORY" val="diagram"/>
  <p:tag name="KSO_WM_TEMPLATE_INDEX" val="20205566"/>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Lst>
</file>

<file path=ppt/tags/tag5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66_3*l_h_f*1_3_1"/>
  <p:tag name="KSO_WM_TEMPLATE_CATEGORY" val="diagram"/>
  <p:tag name="KSO_WM_TEMPLATE_INDEX" val="20205566"/>
  <p:tag name="KSO_WM_UNIT_LAYERLEVEL" val="1_1_1"/>
  <p:tag name="KSO_WM_TAG_VERSION" val="1.0"/>
  <p:tag name="KSO_WM_BEAUTIFY_FLAG" val="#wm#"/>
  <p:tag name="KSO_WM_UNIT_PRESET_TEXT" val="单击此处输入你所需要的正文，文字就是您思想的提炼。"/>
  <p:tag name="KSO_WM_UNIT_TEXT_FILL_FORE_SCHEMECOLOR_INDEX_BRIGHTNESS" val="0.15"/>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566_3*l_h_i*1_3_1"/>
  <p:tag name="KSO_WM_TEMPLATE_CATEGORY" val="diagram"/>
  <p:tag name="KSO_WM_TEMPLATE_INDEX" val="20205566"/>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05566_3*l_h_i*1_3_2"/>
  <p:tag name="KSO_WM_TEMPLATE_CATEGORY" val="diagram"/>
  <p:tag name="KSO_WM_TEMPLATE_INDEX" val="20205566"/>
  <p:tag name="KSO_WM_UNIT_LAYERLEVEL" val="1_1_1"/>
  <p:tag name="KSO_WM_TAG_VERSION" val="1.0"/>
  <p:tag name="KSO_WM_BEAUTIFY_FLAG" val="#wm#"/>
  <p:tag name="KSO_WM_UNIT_TEXT_FILL_FORE_SCHEMECOLOR_INDEX_BRIGHTNESS" val="0"/>
  <p:tag name="KSO_WM_UNIT_TEXT_FILL_FORE_SCHEMECOLOR_INDEX" val="7"/>
  <p:tag name="KSO_WM_UNIT_TEXT_FILL_TYPE" val="1"/>
  <p:tag name="KSO_WM_UNIT_USESOURCEFORMAT_APPLY" val="1"/>
</p:tagLst>
</file>

<file path=ppt/tags/tag5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566_3*l_h_f*1_4_1"/>
  <p:tag name="KSO_WM_TEMPLATE_CATEGORY" val="diagram"/>
  <p:tag name="KSO_WM_TEMPLATE_INDEX" val="20205566"/>
  <p:tag name="KSO_WM_UNIT_LAYERLEVEL" val="1_1_1"/>
  <p:tag name="KSO_WM_TAG_VERSION" val="1.0"/>
  <p:tag name="KSO_WM_BEAUTIFY_FLAG" val="#wm#"/>
  <p:tag name="KSO_WM_UNIT_PRESET_TEXT" val="单击此处输入你所需要的正文，文字就是您思想的提炼。"/>
  <p:tag name="KSO_WM_UNIT_TEXT_FILL_FORE_SCHEMECOLOR_INDEX_BRIGHTNESS" val="0.15"/>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566_3*l_h_i*1_4_1"/>
  <p:tag name="KSO_WM_TEMPLATE_CATEGORY" val="diagram"/>
  <p:tag name="KSO_WM_TEMPLATE_INDEX" val="20205566"/>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05566_3*l_h_i*1_4_2"/>
  <p:tag name="KSO_WM_TEMPLATE_CATEGORY" val="diagram"/>
  <p:tag name="KSO_WM_TEMPLATE_INDEX" val="20205566"/>
  <p:tag name="KSO_WM_UNIT_LAYERLEVEL" val="1_1_1"/>
  <p:tag name="KSO_WM_TAG_VERSION" val="1.0"/>
  <p:tag name="KSO_WM_BEAUTIFY_FLAG" val="#wm#"/>
  <p:tag name="KSO_WM_UNIT_TEXT_FILL_FORE_SCHEMECOLOR_INDEX_BRIGHTNESS" val="0"/>
  <p:tag name="KSO_WM_UNIT_TEXT_FILL_FORE_SCHEMECOLOR_INDEX" val="8"/>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713bccf961b0404e89d3cfc5cb753615"/>
  <p:tag name="KSO_WM_UNIT_DECORATE_INFO" val=""/>
  <p:tag name="KSO_WM_UNIT_SM_LIMIT_TYPE" val=""/>
  <p:tag name="KSO_WM_CHIP_FILLAREA_FILL_RULE" val="{&quot;fill_align&quot;:&quot;cm&quot;,&quot;fill_effect&quot;:[],&quot;fill_mode&quot;:&quot;full&quot;,&quot;sacle_strategy&quot;:&quot;stretch&quot;}"/>
  <p:tag name="KSO_WM_ASSEMBLE_CHIP_INDEX" val="3a4f3f49c27c452499f0b1198f346818"/>
  <p:tag name="KSO_WM_SLIDE_BACKGROUND_TYPE" val="bottomTop"/>
</p:tagLst>
</file>

<file path=ppt/tags/tag590.xml><?xml version="1.0" encoding="utf-8"?>
<p:tagLst xmlns:p="http://schemas.openxmlformats.org/presentationml/2006/main">
  <p:tag name="KSO_WM_SLIDE_ID" val="diagram20202387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SLIDE_SIZE" val="960*457"/>
  <p:tag name="KSO_WM_SLIDE_POSITION" val="0*34"/>
  <p:tag name="KSO_WM_TAG_VERSION" val="1.0"/>
  <p:tag name="KSO_WM_BEAUTIFY_FLAG" val="#wm#"/>
  <p:tag name="KSO_WM_TEMPLATE_CATEGORY" val="diagram"/>
  <p:tag name="KSO_WM_TEMPLATE_INDEX" val="20202387"/>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6T10:41:24&quot;,&quot;maxSize&quot;:{&quot;size1&quot;:23.600000000000001},&quot;minSize&quot;:{&quot;size1&quot;:23.600000000000001},&quot;normalSize&quot;:{&quot;size1&quot;:23.600000000000001},&quot;subLayout&quot;:[{&quot;id&quot;:&quot;2021-09-06T10:41:24&quot;,&quot;margin&quot;:{&quot;bottom&quot;:1.2369999885559082,&quot;left&quot;:1.690000057220459,&quot;right&quot;:1.6970000267028809,&quot;top&quot;:1.690000057220459},&quot;type&quot;:0},{&quot;direction&quot;:1,&quot;id&quot;:&quot;2021-09-06T10:41:24&quot;,&quot;maxSize&quot;:{&quot;size1&quot;:69.81019935282481},&quot;minSize&quot;:{&quot;size1&quot;:32.010199352824806},&quot;normalSize&quot;:{&quot;size1&quot;:59.497699352824796},&quot;subLayout&quot;:[{&quot;id&quot;:&quot;2021-09-06T10:41:24&quot;,&quot;margin&quot;:{&quot;bottom&quot;:2.5399999618530273,&quot;left&quot;:1.690000057220459,&quot;right&quot;:0.61399996280670166,&quot;top&quot;:0.026000002399086952},&quot;type&quot;:1},{&quot;id&quot;:&quot;2021-09-06T10:41:24&quot;,&quot;margin&quot;:{&quot;bottom&quot;:2.5399999618530273,&quot;left&quot;:0.026000002399086952,&quot;right&quot;:1.690000057220459,&quot;top&quot;:0.026000002399086952},&quot;type&quot;:1}],&quot;type&quot;:0}],&quot;type&quot;:1}"/>
  <p:tag name="KSO_WM_SLIDE_CAN_ADD_NAVIGATION" val="1"/>
  <p:tag name="KSO_WM_SLIDE_BACKGROUND" val="[&quot;general&quot;,&quot;frame&quot;]"/>
  <p:tag name="KSO_WM_SLIDE_RATIO" val="1.777778"/>
  <p:tag name="KSO_WM_SLIDE_BACKGROUND_TYPE" val="frame"/>
</p:tagLst>
</file>

<file path=ppt/tags/tag591.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592.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593.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5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1_1*f*1"/>
  <p:tag name="KSO_WM_TEMPLATE_CATEGORY" val="diagram"/>
  <p:tag name="KSO_WM_TEMPLATE_INDEX" val="2021105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0ce386d980456f8564befea39e3cb3"/>
  <p:tag name="KSO_WM_UNIT_TEXT_FILL_FORE_SCHEMECOLOR_INDEX_BRIGHTNESS" val="0.25"/>
  <p:tag name="KSO_WM_UNIT_TEXT_FILL_FORE_SCHEMECOLOR_INDEX" val="13"/>
  <p:tag name="KSO_WM_UNIT_TEXT_FILL_TYPE" val="1"/>
  <p:tag name="KSO_WM_TEMPLATE_ASSEMBLE_XID" val="60656ea44054ed1e2fb7fce2"/>
  <p:tag name="KSO_WM_TEMPLATE_ASSEMBLE_GROUPID" val="60656ea44054ed1e2fb7fce2"/>
</p:tagLst>
</file>

<file path=ppt/tags/tag595.xml><?xml version="1.0" encoding="utf-8"?>
<p:tagLst xmlns:p="http://schemas.openxmlformats.org/presentationml/2006/main">
  <p:tag name="KSO_WM_SLIDE_ID" val="diagram2021105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1"/>
  <p:tag name="KSO_WM_SLIDE_LAYOUT" val="d_f"/>
  <p:tag name="KSO_WM_SLIDE_LAYOUT_CNT" val="1_1"/>
  <p:tag name="KSO_WM_SLIDE_CAN_ADD_NAVIGATION" val="1"/>
  <p:tag name="KSO_WM_SLIDE_BACKGROUND" val="[&quot;general&quot;]"/>
  <p:tag name="KSO_WM_SLIDE_RATIO" val="1.777778"/>
  <p:tag name="KSO_WM_SLIDE_BACKGROUND_TYPE" val="general"/>
  <p:tag name="KSO_WM_SLIDE_LAYOUT_INFO" val="{&quot;backgroundInfo&quot;:[{&quot;bottom&quot;:0,&quot;bottomAbs&quot;:false,&quot;left&quot;:0,&quot;leftAbs&quot;:false,&quot;right&quot;:0,&quot;rightAbs&quot;:false,&quot;top&quot;:0,&quot;topAbs&quot;:false,&quot;type&quot;:&quot;general&quot;}],&quot;direction&quot;:1,&quot;id&quot;:&quot;2021-04-01T15:10:23&quot;,&quot;maxSize&quot;:{&quot;size1&quot;:51.299999999999997},&quot;minSize&quot;:{&quot;size1&quot;:36.299999999999997},&quot;normalSize&quot;:{&quot;size1&quot;:36.662500000000001},&quot;subLayout&quot;:[{&quot;id&quot;:&quot;2021-04-01T15:10:23&quot;,&quot;margin&quot;:{&quot;bottom&quot;:3.8450000286102295,&quot;left&quot;:2.5399999618530273,&quot;right&quot;:0,&quot;top&quot;:3.8450000286102295},&quot;type&quot;:0},{&quot;id&quot;:&quot;2021-04-01T15:10:23&quot;,&quot;margin&quot;:{&quot;bottom&quot;:2.5750000476837158,&quot;left&quot;:1.2439998388290405,&quot;right&quot;:2.1519999504089355,&quot;top&quot;:2.5750000476837158},&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SUPPORT_FEATURE_TYPE" val="7"/>
  <p:tag name="KSO_WM_TEMPLATE_ASSEMBLE_XID" val="60656ea44054ed1e2fb7fce2"/>
  <p:tag name="KSO_WM_TEMPLATE_ASSEMBLE_GROUPID" val="60656ea44054ed1e2fb7fce2"/>
</p:tagLst>
</file>

<file path=ppt/tags/tag59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597.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598.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599.xml><?xml version="1.0" encoding="utf-8"?>
<p:tagLst xmlns:p="http://schemas.openxmlformats.org/presentationml/2006/main">
  <p:tag name="KSO_WM_UNIT_TABLE_BEAUTIFY" val="smartTable{2795db23-a7e8-457a-af50-22253092d2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416_2*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ef"/>
  <p:tag name="KSO_WM_UNIT_DEC_AREA_ID" val="4d27c479011746db922e690e5ebcfcd8"/>
  <p:tag name="KSO_WM_UNIT_DECORATE_INFO" val=""/>
  <p:tag name="KSO_WM_UNIT_SM_LIMIT_TYPE" val=""/>
  <p:tag name="KSO_WM_CHIP_FILLAREA_FILL_RULE" val="{&quot;fill_align&quot;:&quot;lm&quot;,&quot;fill_effect&quot;:[],&quot;fill_mode&quot;:&quot;adaptive&quot;,&quot;sacle_strategy&quot;:&quot;stretch&quot;}"/>
  <p:tag name="KSO_WM_ASSEMBLE_CHIP_INDEX" val="bc3a396ba0cb422394ee19f1183d18c9"/>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86eab7c27ee548ca87e618da596cde98"/>
  <p:tag name="KSO_WM_UNIT_DECORATE_INFO" val=""/>
  <p:tag name="KSO_WM_UNIT_SM_LIMIT_TYPE" val=""/>
  <p:tag name="KSO_WM_CHIP_FILLAREA_FILL_RULE" val="{&quot;fill_align&quot;:&quot;cm&quot;,&quot;fill_effect&quot;:[],&quot;fill_mode&quot;:&quot;full&quot;,&quot;sacle_strategy&quot;:&quot;stretch&quot;}"/>
  <p:tag name="KSO_WM_ASSEMBLE_CHIP_INDEX" val="244857e35fa348cb9e1b462143d08bca"/>
  <p:tag name="KSO_WM_SLIDE_BACKGROUND_TYPE" val="bottomTop"/>
</p:tagLst>
</file>

<file path=ppt/tags/tag600.xml><?xml version="1.0" encoding="utf-8"?>
<p:tagLst xmlns:p="http://schemas.openxmlformats.org/presentationml/2006/main">
  <p:tag name="KSO_WM_SLIDE_ID" val="diagram2021105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1"/>
  <p:tag name="KSO_WM_SLIDE_LAYOUT" val="d_f"/>
  <p:tag name="KSO_WM_SLIDE_LAYOUT_CNT" val="1_1"/>
  <p:tag name="KSO_WM_SLIDE_CAN_ADD_NAVIGATION" val="1"/>
  <p:tag name="KSO_WM_SLIDE_BACKGROUND" val="[&quot;general&quot;]"/>
  <p:tag name="KSO_WM_SLIDE_RATIO" val="1.777778"/>
  <p:tag name="KSO_WM_SLIDE_BACKGROUND_TYPE" val="general"/>
  <p:tag name="KSO_WM_SLIDE_LAYOUT_INFO" val="{&quot;backgroundInfo&quot;:[{&quot;bottom&quot;:0,&quot;bottomAbs&quot;:false,&quot;left&quot;:0,&quot;leftAbs&quot;:false,&quot;right&quot;:0,&quot;rightAbs&quot;:false,&quot;top&quot;:0,&quot;topAbs&quot;:false,&quot;type&quot;:&quot;general&quot;}],&quot;direction&quot;:1,&quot;id&quot;:&quot;2021-04-01T15:10:23&quot;,&quot;maxSize&quot;:{&quot;size1&quot;:51.299999999999997},&quot;minSize&quot;:{&quot;size1&quot;:36.299999999999997},&quot;normalSize&quot;:{&quot;size1&quot;:36.662500000000001},&quot;subLayout&quot;:[{&quot;id&quot;:&quot;2021-04-01T15:10:23&quot;,&quot;margin&quot;:{&quot;bottom&quot;:3.8450000286102295,&quot;left&quot;:2.5399999618530273,&quot;right&quot;:0,&quot;top&quot;:3.8450000286102295},&quot;type&quot;:0},{&quot;id&quot;:&quot;2021-04-01T15:10:23&quot;,&quot;margin&quot;:{&quot;bottom&quot;:2.5750000476837158,&quot;left&quot;:1.2439998388290405,&quot;right&quot;:2.1519999504089355,&quot;top&quot;:2.5750000476837158},&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SUPPORT_FEATURE_TYPE" val="7"/>
  <p:tag name="KSO_WM_TEMPLATE_ASSEMBLE_XID" val="60656ea44054ed1e2fb7fce2"/>
  <p:tag name="KSO_WM_TEMPLATE_ASSEMBLE_GROUPID" val="60656ea44054ed1e2fb7fce2"/>
</p:tagLst>
</file>

<file path=ppt/tags/tag601.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02.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03.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04.xml><?xml version="1.0" encoding="utf-8"?>
<p:tagLst xmlns:p="http://schemas.openxmlformats.org/presentationml/2006/main">
  <p:tag name="KSO_WM_SLIDE_ID" val="diagram2021105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1"/>
  <p:tag name="KSO_WM_SLIDE_LAYOUT" val="d_f"/>
  <p:tag name="KSO_WM_SLIDE_LAYOUT_CNT" val="1_1"/>
  <p:tag name="KSO_WM_SLIDE_CAN_ADD_NAVIGATION" val="1"/>
  <p:tag name="KSO_WM_SLIDE_BACKGROUND" val="[&quot;general&quot;]"/>
  <p:tag name="KSO_WM_SLIDE_RATIO" val="1.777778"/>
  <p:tag name="KSO_WM_SLIDE_BACKGROUND_TYPE" val="general"/>
  <p:tag name="KSO_WM_SLIDE_LAYOUT_INFO" val="{&quot;backgroundInfo&quot;:[{&quot;bottom&quot;:0,&quot;bottomAbs&quot;:false,&quot;left&quot;:0,&quot;leftAbs&quot;:false,&quot;right&quot;:0,&quot;rightAbs&quot;:false,&quot;top&quot;:0,&quot;topAbs&quot;:false,&quot;type&quot;:&quot;general&quot;}],&quot;direction&quot;:1,&quot;id&quot;:&quot;2021-04-01T15:10:23&quot;,&quot;maxSize&quot;:{&quot;size1&quot;:51.299999999999997},&quot;minSize&quot;:{&quot;size1&quot;:36.299999999999997},&quot;normalSize&quot;:{&quot;size1&quot;:36.662500000000001},&quot;subLayout&quot;:[{&quot;id&quot;:&quot;2021-04-01T15:10:23&quot;,&quot;margin&quot;:{&quot;bottom&quot;:3.8450000286102295,&quot;left&quot;:2.5399999618530273,&quot;right&quot;:0,&quot;top&quot;:3.8450000286102295},&quot;type&quot;:0},{&quot;id&quot;:&quot;2021-04-01T15:10:23&quot;,&quot;margin&quot;:{&quot;bottom&quot;:2.5750000476837158,&quot;left&quot;:1.2439998388290405,&quot;right&quot;:2.1519999504089355,&quot;top&quot;:2.5750000476837158},&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SUPPORT_FEATURE_TYPE" val="7"/>
  <p:tag name="KSO_WM_TEMPLATE_ASSEMBLE_XID" val="60656ea44054ed1e2fb7fce2"/>
  <p:tag name="KSO_WM_TEMPLATE_ASSEMBLE_GROUPID" val="60656ea44054ed1e2fb7fce2"/>
</p:tagLst>
</file>

<file path=ppt/tags/tag605.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06.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07.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08.xml><?xml version="1.0" encoding="utf-8"?>
<p:tagLst xmlns:p="http://schemas.openxmlformats.org/presentationml/2006/main">
  <p:tag name="KSO_WM_SLIDE_ID" val="diagram2021105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88*481"/>
  <p:tag name="KSO_WM_SLIDE_POSITION" val="36*23"/>
  <p:tag name="KSO_WM_TAG_VERSION" val="1.0"/>
  <p:tag name="KSO_WM_BEAUTIFY_FLAG" val="#wm#"/>
  <p:tag name="KSO_WM_TEMPLATE_CATEGORY" val="diagram"/>
  <p:tag name="KSO_WM_TEMPLATE_INDEX" val="20211051"/>
  <p:tag name="KSO_WM_SLIDE_LAYOUT" val="d_f"/>
  <p:tag name="KSO_WM_SLIDE_LAYOUT_CNT" val="1_1"/>
  <p:tag name="KSO_WM_SLIDE_CAN_ADD_NAVIGATION" val="1"/>
  <p:tag name="KSO_WM_SLIDE_BACKGROUND" val="[&quot;general&quot;]"/>
  <p:tag name="KSO_WM_SLIDE_RATIO" val="1.777778"/>
  <p:tag name="KSO_WM_SLIDE_BACKGROUND_TYPE" val="general"/>
  <p:tag name="KSO_WM_SLIDE_LAYOUT_INFO" val="{&quot;backgroundInfo&quot;:[{&quot;bottom&quot;:0,&quot;bottomAbs&quot;:false,&quot;left&quot;:0,&quot;leftAbs&quot;:false,&quot;right&quot;:0,&quot;rightAbs&quot;:false,&quot;top&quot;:0,&quot;topAbs&quot;:false,&quot;type&quot;:&quot;general&quot;}],&quot;direction&quot;:1,&quot;id&quot;:&quot;2021-04-01T15:10:23&quot;,&quot;maxSize&quot;:{&quot;size1&quot;:51.299999999999997},&quot;minSize&quot;:{&quot;size1&quot;:36.299999999999997},&quot;normalSize&quot;:{&quot;size1&quot;:36.662500000000001},&quot;subLayout&quot;:[{&quot;id&quot;:&quot;2021-04-01T15:10:23&quot;,&quot;margin&quot;:{&quot;bottom&quot;:3.8450000286102295,&quot;left&quot;:2.5399999618530273,&quot;right&quot;:0,&quot;top&quot;:3.8450000286102295},&quot;type&quot;:0},{&quot;id&quot;:&quot;2021-04-01T15:10:23&quot;,&quot;margin&quot;:{&quot;bottom&quot;:2.5750000476837158,&quot;left&quot;:1.2439998388290405,&quot;right&quot;:2.1519999504089355,&quot;top&quot;:2.5750000476837158},&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DECFILLPROP" val="[]"/>
  <p:tag name="KSO_WM_CHIP_GROUPID" val="5e757e9369be4861f5f86151"/>
  <p:tag name="KSO_WM_SLIDE_BK_DARK_LIGHT" val="2"/>
  <p:tag name="KSO_WM_SLIDE_SUPPORT_FEATURE_TYPE" val="7"/>
  <p:tag name="KSO_WM_TEMPLATE_ASSEMBLE_XID" val="60656ea44054ed1e2fb7fce2"/>
  <p:tag name="KSO_WM_TEMPLATE_ASSEMBLE_GROUPID" val="60656ea44054ed1e2fb7fce2"/>
</p:tagLst>
</file>

<file path=ppt/tags/tag609.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3*l_h_i*1_2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3*l_h_i*1_1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1.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3*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2.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3*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3.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3*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4.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3*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5.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3*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6.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3*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7.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3*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8.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3*l_h_i*1_3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19.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3*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3*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1.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3*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2.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3*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3.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3*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4.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3*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5.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3*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6.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3*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7.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3*l_h_i*1_2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8.xml><?xml version="1.0" encoding="utf-8"?>
<p:tagLst xmlns:p="http://schemas.openxmlformats.org/presentationml/2006/main">
  <p:tag name="KSO_WM_TEMPLATE_CATEGORY" val="diagram"/>
  <p:tag name="KSO_WM_TEMPLATE_INDEX" val="20187651"/>
  <p:tag name="KSO_WM_UNIT_TYPE" val="l_h_i"/>
  <p:tag name="KSO_WM_UNIT_INDEX" val="1_2_9"/>
  <p:tag name="KSO_WM_UNIT_ID" val="diagram20187651_3*l_h_i*1_2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29.xml><?xml version="1.0" encoding="utf-8"?>
<p:tagLst xmlns:p="http://schemas.openxmlformats.org/presentationml/2006/main">
  <p:tag name="KSO_WM_TEMPLATE_CATEGORY" val="diagram"/>
  <p:tag name="KSO_WM_TEMPLATE_INDEX" val="20187651"/>
  <p:tag name="KSO_WM_UNIT_TYPE" val="l_h_i"/>
  <p:tag name="KSO_WM_UNIT_INDEX" val="1_2_11"/>
  <p:tag name="KSO_WM_UNIT_ID" val="diagram20187651_3*l_h_i*1_2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TEMPLATE_CATEGORY" val="diagram"/>
  <p:tag name="KSO_WM_TEMPLATE_INDEX" val="20187651"/>
  <p:tag name="KSO_WM_UNIT_TYPE" val="l_h_i"/>
  <p:tag name="KSO_WM_UNIT_INDEX" val="1_2_12"/>
  <p:tag name="KSO_WM_UNIT_ID" val="diagram20187651_3*l_h_i*1_2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31.xml><?xml version="1.0" encoding="utf-8"?>
<p:tagLst xmlns:p="http://schemas.openxmlformats.org/presentationml/2006/main">
  <p:tag name="KSO_WM_TEMPLATE_CATEGORY" val="diagram"/>
  <p:tag name="KSO_WM_TEMPLATE_INDEX" val="20187651"/>
  <p:tag name="KSO_WM_UNIT_TYPE" val="l_h_i"/>
  <p:tag name="KSO_WM_UNIT_INDEX" val="1_2_1"/>
  <p:tag name="KSO_WM_UNIT_ID" val="diagram20187651_3*l_h_i*1_2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 name="KSO_WM_UNIT_DIAGRAM_SCHEMECOLOR_ID" val="1"/>
</p:tagLst>
</file>

<file path=ppt/tags/tag632.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3*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33.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3*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34.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3*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35.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3*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36.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3*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37.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3*l_h_i*1_3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38.xml><?xml version="1.0" encoding="utf-8"?>
<p:tagLst xmlns:p="http://schemas.openxmlformats.org/presentationml/2006/main">
  <p:tag name="KSO_WM_TEMPLATE_CATEGORY" val="diagram"/>
  <p:tag name="KSO_WM_TEMPLATE_INDEX" val="20187651"/>
  <p:tag name="KSO_WM_UNIT_TYPE" val="l_h_i"/>
  <p:tag name="KSO_WM_UNIT_INDEX" val="1_2_10"/>
  <p:tag name="KSO_WM_UNIT_ID" val="diagram20187651_3*l_h_i*1_2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39.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3*l_h_i*1_2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3*l_h_i*1_2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41.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3*l_h_i*1_2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42.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3*l_h_i*1_2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43.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3*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644.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3*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645.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3*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646.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3*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647.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3*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648.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3*l_h_i*1_1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49.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3*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TEMPLATE_CATEGORY" val="diagram"/>
  <p:tag name="KSO_WM_TEMPLATE_INDEX" val="20187651"/>
  <p:tag name="KSO_WM_UNIT_TYPE" val="l_h_f"/>
  <p:tag name="KSO_WM_UNIT_INDEX" val="1_2_1"/>
  <p:tag name="KSO_WM_UNIT_ID" val="diagram20187651_3*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651.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3*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 name="KSO_WM_UNIT_DIAGRAM_SCHEMECOLOR_ID" val="1"/>
</p:tagLst>
</file>

<file path=ppt/tags/tag652.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3*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653.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3*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 name="KSO_WM_UNIT_DIAGRAM_SCHEMECOLOR_ID" val="1"/>
</p:tagLst>
</file>

<file path=ppt/tags/tag654.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3*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34b0933205d3404b889a620e9247d080"/>
  <p:tag name="KSO_WM_UNIT_DECORATE_INFO" val=""/>
  <p:tag name="KSO_WM_UNIT_SM_LIMIT_TYPE" val=""/>
  <p:tag name="KSO_WM_CHIP_FILLAREA_FILL_RULE" val="{&quot;fill_align&quot;:&quot;cm&quot;,&quot;fill_effect&quot;:[],&quot;fill_mode&quot;:&quot;full&quot;,&quot;sacle_strategy&quot;:&quot;stretch&quot;}"/>
  <p:tag name="KSO_WM_ASSEMBLE_CHIP_INDEX" val="0d20b1e2743940468ed7d7ffc2e013cd"/>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4b7a90c8637d4acc8060af86a464fc2d"/>
  <p:tag name="KSO_WM_UNIT_DECORATE_INFO" val=""/>
  <p:tag name="KSO_WM_UNIT_SM_LIMIT_TYPE" val=""/>
  <p:tag name="KSO_WM_CHIP_FILLAREA_FILL_RULE" val="{&quot;fill_align&quot;:&quot;cm&quot;,&quot;fill_effect&quot;:[],&quot;fill_mode&quot;:&quot;full&quot;,&quot;sacle_strategy&quot;:&quot;stretch&quot;}"/>
  <p:tag name="KSO_WM_ASSEMBLE_CHIP_INDEX" val="a734428c37484c0692a09a05cbd80b7c"/>
  <p:tag name="KSO_WM_SLIDE_BACKGROUND_TYPE" val="navigation"/>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TEMPLATE_CATEGORY" val="diagram"/>
  <p:tag name="KSO_WM_TEMPLATE_INDEX" val="20177699"/>
  <p:tag name="KSO_WM_UNIT_TYPE" val="m_i"/>
  <p:tag name="KSO_WM_UNIT_INDEX" val="1_1"/>
  <p:tag name="KSO_WM_UNIT_ID" val="diagram20177699_2*m_i*1_1"/>
  <p:tag name="KSO_WM_UNIT_LAYERLEVEL" val="1_1"/>
  <p:tag name="KSO_WM_BEAUTIFY_FLAG" val="#wm#"/>
  <p:tag name="KSO_WM_TAG_VERSION" val="1.0"/>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5"/>
</p:tagLst>
</file>

<file path=ppt/tags/tag683.xml><?xml version="1.0" encoding="utf-8"?>
<p:tagLst xmlns:p="http://schemas.openxmlformats.org/presentationml/2006/main">
  <p:tag name="KSO_WM_TEMPLATE_CATEGORY" val="diagram"/>
  <p:tag name="KSO_WM_TEMPLATE_INDEX" val="20177699"/>
  <p:tag name="KSO_WM_UNIT_TYPE" val="m_h_a"/>
  <p:tag name="KSO_WM_UNIT_INDEX" val="1_1_1"/>
  <p:tag name="KSO_WM_UNIT_ID" val="diagram20177699_2*m_h_a*1_1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84.xml><?xml version="1.0" encoding="utf-8"?>
<p:tagLst xmlns:p="http://schemas.openxmlformats.org/presentationml/2006/main">
  <p:tag name="KSO_WM_TEMPLATE_CATEGORY" val="diagram"/>
  <p:tag name="KSO_WM_TEMPLATE_INDEX" val="20177699"/>
  <p:tag name="KSO_WM_UNIT_TYPE" val="m_h_f"/>
  <p:tag name="KSO_WM_UNIT_INDEX" val="1_1_1"/>
  <p:tag name="KSO_WM_UNIT_ID" val="diagram20177699_2*m_h_f*1_1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685.xml><?xml version="1.0" encoding="utf-8"?>
<p:tagLst xmlns:p="http://schemas.openxmlformats.org/presentationml/2006/main">
  <p:tag name="KSO_WM_TEMPLATE_CATEGORY" val="diagram"/>
  <p:tag name="KSO_WM_TEMPLATE_INDEX" val="20177699"/>
  <p:tag name="KSO_WM_UNIT_TYPE" val="m_h_a"/>
  <p:tag name="KSO_WM_UNIT_INDEX" val="1_2_1"/>
  <p:tag name="KSO_WM_UNIT_ID" val="diagram20177699_2*m_h_a*1_2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86.xml><?xml version="1.0" encoding="utf-8"?>
<p:tagLst xmlns:p="http://schemas.openxmlformats.org/presentationml/2006/main">
  <p:tag name="KSO_WM_TEMPLATE_CATEGORY" val="diagram"/>
  <p:tag name="KSO_WM_TEMPLATE_INDEX" val="20177699"/>
  <p:tag name="KSO_WM_UNIT_TYPE" val="m_h_f"/>
  <p:tag name="KSO_WM_UNIT_INDEX" val="1_2_1"/>
  <p:tag name="KSO_WM_UNIT_ID" val="diagram20177699_2*m_h_f*1_2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687.xml><?xml version="1.0" encoding="utf-8"?>
<p:tagLst xmlns:p="http://schemas.openxmlformats.org/presentationml/2006/main">
  <p:tag name="KSO_WM_TEMPLATE_CATEGORY" val="diagram"/>
  <p:tag name="KSO_WM_TEMPLATE_INDEX" val="20177699"/>
  <p:tag name="KSO_WM_UNIT_TYPE" val="m_h_i"/>
  <p:tag name="KSO_WM_UNIT_INDEX" val="1_2_1"/>
  <p:tag name="KSO_WM_UNIT_ID" val="diagram20177699_2*m_h_i*1_2_1"/>
  <p:tag name="KSO_WM_UNIT_LAYERLEVEL" val="1_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5"/>
</p:tagLst>
</file>

<file path=ppt/tags/tag688.xml><?xml version="1.0" encoding="utf-8"?>
<p:tagLst xmlns:p="http://schemas.openxmlformats.org/presentationml/2006/main">
  <p:tag name="KSO_WM_TEMPLATE_CATEGORY" val="diagram"/>
  <p:tag name="KSO_WM_TEMPLATE_INDEX" val="20177699"/>
  <p:tag name="KSO_WM_UNIT_TYPE" val="m_h_a"/>
  <p:tag name="KSO_WM_UNIT_INDEX" val="1_3_1"/>
  <p:tag name="KSO_WM_UNIT_ID" val="diagram20177699_2*m_h_a*1_3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89.xml><?xml version="1.0" encoding="utf-8"?>
<p:tagLst xmlns:p="http://schemas.openxmlformats.org/presentationml/2006/main">
  <p:tag name="KSO_WM_TEMPLATE_CATEGORY" val="diagram"/>
  <p:tag name="KSO_WM_TEMPLATE_INDEX" val="20177699"/>
  <p:tag name="KSO_WM_UNIT_TYPE" val="m_h_f"/>
  <p:tag name="KSO_WM_UNIT_INDEX" val="1_3_1"/>
  <p:tag name="KSO_WM_UNIT_ID" val="diagram20177699_2*m_h_f*1_3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91dbac8175654476b9600605a9e5a83e"/>
  <p:tag name="KSO_WM_UNIT_DECORATE_INFO" val=""/>
  <p:tag name="KSO_WM_UNIT_SM_LIMIT_TYPE" val=""/>
  <p:tag name="KSO_WM_CHIP_FILLAREA_FILL_RULE" val="{&quot;fill_align&quot;:&quot;cm&quot;,&quot;fill_effect&quot;:[],&quot;fill_mode&quot;:&quot;full&quot;,&quot;sacle_strategy&quot;:&quot;stretch&quot;}"/>
  <p:tag name="KSO_WM_ASSEMBLE_CHIP_INDEX" val="33ce4eaf307e4c6e819a016b901a17b4"/>
  <p:tag name="KSO_WM_SLIDE_BACKGROUND_TYPE" val="navigation"/>
</p:tagLst>
</file>

<file path=ppt/tags/tag690.xml><?xml version="1.0" encoding="utf-8"?>
<p:tagLst xmlns:p="http://schemas.openxmlformats.org/presentationml/2006/main">
  <p:tag name="KSO_WM_TEMPLATE_CATEGORY" val="diagram"/>
  <p:tag name="KSO_WM_TEMPLATE_INDEX" val="20177699"/>
  <p:tag name="KSO_WM_UNIT_TYPE" val="m_h_a"/>
  <p:tag name="KSO_WM_UNIT_INDEX" val="1_4_1"/>
  <p:tag name="KSO_WM_UNIT_ID" val="diagram20177699_2*m_h_a*1_4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91.xml><?xml version="1.0" encoding="utf-8"?>
<p:tagLst xmlns:p="http://schemas.openxmlformats.org/presentationml/2006/main">
  <p:tag name="KSO_WM_TEMPLATE_CATEGORY" val="diagram"/>
  <p:tag name="KSO_WM_TEMPLATE_INDEX" val="20177699"/>
  <p:tag name="KSO_WM_UNIT_TYPE" val="m_h_f"/>
  <p:tag name="KSO_WM_UNIT_INDEX" val="1_4_1"/>
  <p:tag name="KSO_WM_UNIT_ID" val="diagram20177699_2*m_h_f*1_4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692.xml><?xml version="1.0" encoding="utf-8"?>
<p:tagLst xmlns:p="http://schemas.openxmlformats.org/presentationml/2006/main">
  <p:tag name="KSO_WM_TEMPLATE_CATEGORY" val="diagram"/>
  <p:tag name="KSO_WM_TEMPLATE_INDEX" val="20177699"/>
  <p:tag name="KSO_WM_UNIT_TYPE" val="m_h_i"/>
  <p:tag name="KSO_WM_UNIT_INDEX" val="1_4_1"/>
  <p:tag name="KSO_WM_UNIT_ID" val="diagram20177699_2*m_h_i*1_4_1"/>
  <p:tag name="KSO_WM_UNIT_LAYERLEVEL" val="1_1_1"/>
  <p:tag name="KSO_WM_BEAUTIFY_FLAG" val="#wm#"/>
  <p:tag name="KSO_WM_TAG_VERSION" val="1.0"/>
  <p:tag name="KSO_WM_DIAGRAM_GROUP_CODE" val="m1-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5"/>
</p:tagLst>
</file>

<file path=ppt/tags/tag693.xml><?xml version="1.0" encoding="utf-8"?>
<p:tagLst xmlns:p="http://schemas.openxmlformats.org/presentationml/2006/main">
  <p:tag name="KSO_WM_TEMPLATE_CATEGORY" val="diagram"/>
  <p:tag name="KSO_WM_TEMPLATE_INDEX" val="20177699"/>
  <p:tag name="KSO_WM_UNIT_TYPE" val="m_h_a"/>
  <p:tag name="KSO_WM_UNIT_INDEX" val="1_5_1"/>
  <p:tag name="KSO_WM_UNIT_ID" val="diagram20177699_2*m_h_a*1_5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94.xml><?xml version="1.0" encoding="utf-8"?>
<p:tagLst xmlns:p="http://schemas.openxmlformats.org/presentationml/2006/main">
  <p:tag name="KSO_WM_TEMPLATE_CATEGORY" val="diagram"/>
  <p:tag name="KSO_WM_TEMPLATE_INDEX" val="20177699"/>
  <p:tag name="KSO_WM_UNIT_TYPE" val="m_h_f"/>
  <p:tag name="KSO_WM_UNIT_INDEX" val="1_5_1"/>
  <p:tag name="KSO_WM_UNIT_ID" val="diagram20177699_2*m_h_f*1_5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695.xml><?xml version="1.0" encoding="utf-8"?>
<p:tagLst xmlns:p="http://schemas.openxmlformats.org/presentationml/2006/main">
  <p:tag name="KSO_WM_TEMPLATE_CATEGORY" val="diagram"/>
  <p:tag name="KSO_WM_TEMPLATE_INDEX" val="20177699"/>
  <p:tag name="KSO_WM_UNIT_TYPE" val="m_h_i"/>
  <p:tag name="KSO_WM_UNIT_INDEX" val="1_1_1"/>
  <p:tag name="KSO_WM_UNIT_ID" val="diagram20177699_2*m_h_i*1_1_1"/>
  <p:tag name="KSO_WM_UNIT_LAYERLEVEL" val="1_1_1"/>
  <p:tag name="KSO_WM_BEAUTIFY_FLAG" val="#wm#"/>
  <p:tag name="KSO_WM_TAG_VERSION" val="1.0"/>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5"/>
</p:tagLst>
</file>

<file path=ppt/tags/tag696.xml><?xml version="1.0" encoding="utf-8"?>
<p:tagLst xmlns:p="http://schemas.openxmlformats.org/presentationml/2006/main">
  <p:tag name="KSO_WM_TEMPLATE_CATEGORY" val="diagram"/>
  <p:tag name="KSO_WM_TEMPLATE_INDEX" val="20177699"/>
  <p:tag name="KSO_WM_UNIT_TYPE" val="m_h_i"/>
  <p:tag name="KSO_WM_UNIT_INDEX" val="1_3_1"/>
  <p:tag name="KSO_WM_UNIT_ID" val="diagram20177699_2*m_h_i*1_3_1"/>
  <p:tag name="KSO_WM_UNIT_LAYERLEVEL" val="1_1_1"/>
  <p:tag name="KSO_WM_BEAUTIFY_FLAG" val="#wm#"/>
  <p:tag name="KSO_WM_TAG_VERSION" val="1.0"/>
  <p:tag name="KSO_WM_DIAGRAM_GROUP_CODE" val="m1-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5"/>
</p:tagLst>
</file>

<file path=ppt/tags/tag697.xml><?xml version="1.0" encoding="utf-8"?>
<p:tagLst xmlns:p="http://schemas.openxmlformats.org/presentationml/2006/main">
  <p:tag name="KSO_WM_TEMPLATE_CATEGORY" val="diagram"/>
  <p:tag name="KSO_WM_TEMPLATE_INDEX" val="20177699"/>
  <p:tag name="KSO_WM_UNIT_TYPE" val="m_h_i"/>
  <p:tag name="KSO_WM_UNIT_INDEX" val="1_5_1"/>
  <p:tag name="KSO_WM_UNIT_ID" val="diagram20177699_2*m_h_i*1_5_1"/>
  <p:tag name="KSO_WM_UNIT_LAYERLEVEL" val="1_1_1"/>
  <p:tag name="KSO_WM_BEAUTIFY_FLAG" val="#wm#"/>
  <p:tag name="KSO_WM_TAG_VERSION" val="1.0"/>
  <p:tag name="KSO_WM_DIAGRAM_GROUP_CODE" val="m1-1"/>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5"/>
</p:tagLst>
</file>

<file path=ppt/tags/tag698.xml><?xml version="1.0" encoding="utf-8"?>
<p:tagLst xmlns:p="http://schemas.openxmlformats.org/presentationml/2006/main">
  <p:tag name="KSO_WM_TEMPLATE_CATEGORY" val="diagram"/>
  <p:tag name="KSO_WM_TEMPLATE_INDEX" val="20177699"/>
  <p:tag name="KSO_WM_UNIT_TYPE" val="m_h_a"/>
  <p:tag name="KSO_WM_UNIT_INDEX" val="1_6_1"/>
  <p:tag name="KSO_WM_UNIT_ID" val="diagram20177699_2*m_h_a*1_6_1"/>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m1-1"/>
  <p:tag name="KSO_WM_UNIT_PRESET_TEXT" val="ADD YOUR TEXT HERE"/>
  <p:tag name="KSO_WM_UNIT_TEXT_FILL_FORE_SCHEMECOLOR_INDEX" val="13"/>
  <p:tag name="KSO_WM_UNIT_TEXT_FILL_TYPE" val="1"/>
  <p:tag name="KSO_WM_UNIT_USESOURCEFORMAT_APPLY" val="1"/>
  <p:tag name="KSO_WM_UNIT_DIAGRAM_SCHEMECOLOR_ID" val="5"/>
</p:tagLst>
</file>

<file path=ppt/tags/tag699.xml><?xml version="1.0" encoding="utf-8"?>
<p:tagLst xmlns:p="http://schemas.openxmlformats.org/presentationml/2006/main">
  <p:tag name="KSO_WM_TEMPLATE_CATEGORY" val="diagram"/>
  <p:tag name="KSO_WM_TEMPLATE_INDEX" val="20177699"/>
  <p:tag name="KSO_WM_UNIT_TYPE" val="m_h_f"/>
  <p:tag name="KSO_WM_UNIT_INDEX" val="1_6_1"/>
  <p:tag name="KSO_WM_UNIT_ID" val="diagram20177699_2*m_h_f*1_6_1"/>
  <p:tag name="KSO_WM_UNIT_LAYERLEVEL" val="1_1_1"/>
  <p:tag name="KSO_WM_UNIT_VALUE" val="114"/>
  <p:tag name="KSO_WM_UNIT_HIGHLIGHT" val="0"/>
  <p:tag name="KSO_WM_UNIT_COMPATIBLE" val="0"/>
  <p:tag name="KSO_WM_UNIT_CLEAR" val="0"/>
  <p:tag name="KSO_WM_BEAUTIFY_FLAG" val="#wm#"/>
  <p:tag name="KSO_WM_TAG_VERSION" val="1.0"/>
  <p:tag name="KSO_WM_DIAGRAM_GROUP_CODE" val="m1-1"/>
  <p:tag name="KSO_WM_UNIT_PRESET_TEXT" val="Click here to enter your text.Click here to enter your text.Click here to enter your text.Click here to enter your text.Click here to enter your text.Click here to enter your text."/>
  <p:tag name="KSO_WM_UNIT_TEXT_FILL_FORE_SCHEMECOLOR_INDEX" val="13"/>
  <p:tag name="KSO_WM_UNIT_TEXT_FILL_TYPE" val="1"/>
  <p:tag name="KSO_WM_UNIT_USESOURCEFORMAT_APPLY" val="1"/>
  <p:tag name="KSO_WM_UNIT_DIAGRAM_SCHEMECOLOR_ID" val="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c5117d82e80a4fc3a3c76e420cf691e2"/>
  <p:tag name="KSO_WM_UNIT_DECORATE_INFO" val=""/>
  <p:tag name="KSO_WM_UNIT_SM_LIMIT_TYPE" val=""/>
  <p:tag name="KSO_WM_CHIP_FILLAREA_FILL_RULE" val="{&quot;fill_align&quot;:&quot;cm&quot;,&quot;fill_effect&quot;:[],&quot;fill_mode&quot;:&quot;full&quot;,&quot;sacle_strategy&quot;:&quot;stretch&quot;}"/>
  <p:tag name="KSO_WM_ASSEMBLE_CHIP_INDEX" val="f4b2600abd204f1b9cdbca1f623f1f9b"/>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KSO_WM_TEMPLATE_CATEGORY" val="diagram"/>
  <p:tag name="KSO_WM_TEMPLATE_INDEX" val="20177699"/>
  <p:tag name="KSO_WM_UNIT_TYPE" val="m_h_i"/>
  <p:tag name="KSO_WM_UNIT_INDEX" val="1_6_1"/>
  <p:tag name="KSO_WM_UNIT_ID" val="diagram20177699_2*m_h_i*1_6_1"/>
  <p:tag name="KSO_WM_UNIT_LAYERLEVEL" val="1_1_1"/>
  <p:tag name="KSO_WM_BEAUTIFY_FLAG" val="#wm#"/>
  <p:tag name="KSO_WM_TAG_VERSION" val="1.0"/>
  <p:tag name="KSO_WM_DIAGRAM_GROUP_CODE" val="m1-1"/>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5"/>
</p:tagLst>
</file>

<file path=ppt/tags/tag701.xml><?xml version="1.0" encoding="utf-8"?>
<p:tagLst xmlns:p="http://schemas.openxmlformats.org/presentationml/2006/main">
  <p:tag name="KSO_WM_SLIDE_ITEM_CNT" val="6"/>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801b98c4c0b443b28642c516aef26319"/>
  <p:tag name="KSO_WM_UNIT_DECORATE_INFO" val=""/>
  <p:tag name="KSO_WM_UNIT_SM_LIMIT_TYPE" val=""/>
  <p:tag name="KSO_WM_CHIP_FILLAREA_FILL_RULE" val="{&quot;fill_align&quot;:&quot;cm&quot;,&quot;fill_effect&quot;:[],&quot;fill_mode&quot;:&quot;full&quot;,&quot;sacle_strategy&quot;:&quot;stretch&quot;}"/>
  <p:tag name="KSO_WM_ASSEMBLE_CHIP_INDEX" val="c076dffe255a4f1a81884fcbebac4d97"/>
  <p:tag name="KSO_WM_SLIDE_BACKGROUND_TYPE" val="general"/>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c34e036d3117448695c62699ceab0966"/>
  <p:tag name="KSO_WM_UNIT_DECORATE_INFO" val=""/>
  <p:tag name="KSO_WM_UNIT_SM_LIMIT_TYPE" val=""/>
  <p:tag name="KSO_WM_CHIP_FILLAREA_FILL_RULE" val="{&quot;fill_align&quot;:&quot;cm&quot;,&quot;fill_effect&quot;:[],&quot;fill_mode&quot;:&quot;full&quot;,&quot;sacle_strategy&quot;:&quot;stretch&quot;}"/>
  <p:tag name="KSO_WM_ASSEMBLE_CHIP_INDEX" val="ef18c524ec7841769a7d854988d8adb6"/>
  <p:tag name="KSO_WM_SLIDE_BACKGROUND_TYPE" val="general"/>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7_1*i*1"/>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7_1*i*2"/>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7_1*i*3"/>
  <p:tag name="KSO_WM_TEMPLATE_CATEGORY" val="diagram"/>
  <p:tag name="KSO_WM_TEMPLATE_INDEX" val="20203667"/>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07.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7_1*a*1"/>
  <p:tag name="KSO_WM_TEMPLATE_CATEGORY" val="diagram"/>
  <p:tag name="KSO_WM_TEMPLATE_INDEX" val="20203667"/>
  <p:tag name="KSO_WM_UNIT_LAYERLEVEL" val="1"/>
  <p:tag name="KSO_WM_TAG_VERSION" val="1.0"/>
  <p:tag name="KSO_WM_BEAUTIFY_FLAG" val="#wm#"/>
  <p:tag name="KSO_WM_UNIT_PRESET_TEXT" val="单击此处添加大标题内容"/>
  <p:tag name="KSO_WM_UNIT_TEXT_FILL_FORE_SCHEMECOLOR_INDEX_BRIGHTNESS" val="0"/>
  <p:tag name="KSO_WM_UNIT_TEXT_FILL_FORE_SCHEMECOLOR_INDEX" val="14"/>
  <p:tag name="KSO_WM_UNIT_TEXT_FILL_TYPE" val="1"/>
</p:tagLst>
</file>

<file path=ppt/tags/tag708.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7_1*f*1"/>
  <p:tag name="KSO_WM_TEMPLATE_CATEGORY" val="diagram"/>
  <p:tag name="KSO_WM_TEMPLATE_INDEX" val="20203667"/>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_BRIGHTNESS" val="0.05"/>
  <p:tag name="KSO_WM_UNIT_TEXT_FILL_FORE_SCHEMECOLOR_INDEX" val="13"/>
  <p:tag name="KSO_WM_UNIT_TEXT_FILL_TYPE" val="1"/>
</p:tagLst>
</file>

<file path=ppt/tags/tag709.xml><?xml version="1.0" encoding="utf-8"?>
<p:tagLst xmlns:p="http://schemas.openxmlformats.org/presentationml/2006/main">
  <p:tag name="KSO_WM_SLIDE_ID" val="diagram202036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BEAUTIFY_FLAG" val="#wm#"/>
  <p:tag name="KSO_WM_TEMPLATE_CATEGORY" val="diagram"/>
  <p:tag name="KSO_WM_TEMPLATE_INDEX" val="20203667"/>
  <p:tag name="KSO_WM_SLIDE_LAYOUT" val="a_f"/>
  <p:tag name="KSO_WM_SLIDE_LAYOUT_CNT" val="1_1"/>
  <p:tag name="KSO_WM_SLIDE_BACKGROUND_TYPE" val="general"/>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7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7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726.xml><?xml version="1.0" encoding="utf-8"?>
<p:tagLst xmlns:p="http://schemas.openxmlformats.org/presentationml/2006/main">
  <p:tag name="ISPRING_PRESENTATION_TITLE" val="PowerPoint 演示文稿"/>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416_5*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2"/>
  <p:tag name="KSO_WM_UNIT_DEC_AREA_ID" val="3481a0c4edc94e968dec45f8206906bd"/>
  <p:tag name="KSO_WM_UNIT_DECORATE_INFO" val=""/>
  <p:tag name="KSO_WM_UNIT_SM_LIMIT_TYPE" val=""/>
  <p:tag name="KSO_WM_CHIP_FILLAREA_FILL_RULE" val="{&quot;fill_align&quot;:&quot;cm&quot;,&quot;fill_effect&quot;:[],&quot;fill_mode&quot;:&quot;full&quot;,&quot;sacle_strategy&quot;:&quot;stretch&quot;}"/>
  <p:tag name="KSO_WM_ASSEMBLE_CHIP_INDEX" val="476258df56664f3ba0dcdb3e6d859eac"/>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3*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0"/>
  <p:tag name="KSO_WM_UNIT_DEC_AREA_ID" val="cf70c8abf1b4414c98d6dd20113b0f10"/>
  <p:tag name="KSO_WM_UNIT_DECORATE_INFO" val=""/>
  <p:tag name="KSO_WM_UNIT_SM_LIMIT_TYPE" val=""/>
  <p:tag name="KSO_WM_CHIP_FILLAREA_FILL_RULE" val="{&quot;fill_align&quot;:&quot;cm&quot;,&quot;fill_effect&quot;:[],&quot;fill_mode&quot;:&quot;full&quot;,&quot;sacle_strategy&quot;:&quot;stretch&quot;}"/>
  <p:tag name="KSO_WM_ASSEMBLE_CHIP_INDEX" val="abf022292d7248cd9794bd54d808bbd7"/>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f44d0716a3df4364b6cce77757188bf7"/>
  <p:tag name="KSO_WM_UNIT_DECORATE_INFO" val=""/>
  <p:tag name="KSO_WM_UNIT_SM_LIMIT_TYPE" val=""/>
  <p:tag name="KSO_WM_CHIP_FILLAREA_FILL_RULE" val="{&quot;fill_align&quot;:&quot;cm&quot;,&quot;fill_effect&quot;:[],&quot;fill_mode&quot;:&quot;full&quot;,&quot;sacle_strategy&quot;:&quot;stretch&quot;}"/>
  <p:tag name="KSO_WM_ASSEMBLE_CHIP_INDEX" val="be5266dcf1384045a7666f0c4d01961d"/>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416_4*i*1"/>
  <p:tag name="KSO_WM_TEMPLATE_CATEGORY" val="chip"/>
  <p:tag name="KSO_WM_TEMPLATE_INDEX" val="20205416"/>
  <p:tag name="KSO_WM_UNIT_LAYERLEVEL" val="1"/>
  <p:tag name="KSO_WM_TAG_VERSION" val="1.0"/>
  <p:tag name="KSO_WM_BEAUTIFY_FLAG" val="#wm#"/>
  <p:tag name="KSO_WM_CHIP_GROUPID" val="5f8cfee0a61ec3b55284a7ed"/>
  <p:tag name="KSO_WM_CHIP_XID" val="5f8cfee0a61ec3b55284a7f1"/>
  <p:tag name="KSO_WM_UNIT_DEC_AREA_ID" val="242973ce1e764fc9a4072bff51e3e6a7"/>
  <p:tag name="KSO_WM_UNIT_DECORATE_INFO" val=""/>
  <p:tag name="KSO_WM_UNIT_SM_LIMIT_TYPE" val=""/>
  <p:tag name="KSO_WM_CHIP_FILLAREA_FILL_RULE" val="{&quot;fill_align&quot;:&quot;cm&quot;,&quot;fill_effect&quot;:[],&quot;fill_mode&quot;:&quot;full&quot;,&quot;sacle_strategy&quot;:&quot;stretch&quot;}"/>
  <p:tag name="KSO_WM_ASSEMBLE_CHIP_INDEX" val="991caf7e58cd4a92b13b519af183f2d4"/>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5416"/>
</p:tagLst>
</file>

<file path=ppt/tags/tag87.xml><?xml version="1.0" encoding="utf-8"?>
<p:tagLst xmlns:p="http://schemas.openxmlformats.org/presentationml/2006/main">
  <p:tag name="KSO_WM_TEMPLATE_CATEGORY" val="custom"/>
  <p:tag name="KSO_WM_TEMPLATE_INDEX" val="20205416"/>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5416"/>
</p:tagLst>
</file>

<file path=ppt/tags/tag89.xml><?xml version="1.0" encoding="utf-8"?>
<p:tagLst xmlns:p="http://schemas.openxmlformats.org/presentationml/2006/main">
  <p:tag name="KSO_WM_TAG_VERSION" val="1.0"/>
  <p:tag name="KSO_WM_TEMPLATE_CATEGORY" val="diagram"/>
  <p:tag name="KSO_WM_TEMPLATE_INDEX" val="20177699"/>
</p:tagLst>
</file>

<file path=ppt/tags/tag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5416_1*b*1"/>
  <p:tag name="KSO_WM_TEMPLATE_CATEGORY" val="custom"/>
  <p:tag name="KSO_WM_TEMPLATE_INDEX" val="20205416"/>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5498818cfd1944da86bba89d2b918076"/>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fa646f29c7234a62a38557960d795cba"/>
  <p:tag name="KSO_WM_UNIT_TEXT_FILL_FORE_SCHEMECOLOR_INDEX_BRIGHTNESS" val="0.35"/>
  <p:tag name="KSO_WM_UNIT_TEXT_FILL_FORE_SCHEMECOLOR_INDEX" val="13"/>
  <p:tag name="KSO_WM_UNIT_TEXT_FILL_TYPE" val="1"/>
  <p:tag name="KSO_WM_TEMPLATE_ASSEMBLE_XID" val="5f9a6837989d9bef5b8f81b6"/>
  <p:tag name="KSO_WM_TEMPLATE_ASSEMBLE_GROUPID" val="5f8cfee0a61ec3b55284a7ed"/>
</p:tagLst>
</file>

<file path=ppt/tags/tag90.xml><?xml version="1.0" encoding="utf-8"?>
<p:tagLst xmlns:p="http://schemas.openxmlformats.org/presentationml/2006/main">
  <p:tag name="KSO_WM_TAG_VERSION" val="1.0"/>
  <p:tag name="KSO_WM_TEMPLATE_CATEGORY" val="diagram"/>
  <p:tag name="KSO_WM_TEMPLATE_INDEX" val="20177699"/>
</p:tagLst>
</file>

<file path=ppt/tags/tag91.xml><?xml version="1.0" encoding="utf-8"?>
<p:tagLst xmlns:p="http://schemas.openxmlformats.org/presentationml/2006/main">
  <p:tag name="KSO_WM_TEMPLATE_CATEGORY" val="diagram"/>
  <p:tag name="KSO_WM_TEMPLATE_INDEX" val="20177699"/>
  <p:tag name="KSO_WM_TAG_VERSION" val="1.0"/>
  <p:tag name="KSO_WM_BEAUTIFY_FLAG" val="#wm#"/>
</p:tagLst>
</file>

<file path=ppt/tags/tag9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6.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EEFF1"/>
      </a:dk2>
      <a:lt2>
        <a:srgbClr val="FFFFFF"/>
      </a:lt2>
      <a:accent1>
        <a:srgbClr val="9CB1C7"/>
      </a:accent1>
      <a:accent2>
        <a:srgbClr val="8EB3B8"/>
      </a:accent2>
      <a:accent3>
        <a:srgbClr val="93B1A1"/>
      </a:accent3>
      <a:accent4>
        <a:srgbClr val="A7AA90"/>
      </a:accent4>
      <a:accent5>
        <a:srgbClr val="BDA18D"/>
      </a:accent5>
      <a:accent6>
        <a:srgbClr val="C69B9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rgbClr val="595959"/>
      </a:dk1>
      <a:lt1>
        <a:sysClr val="window" lastClr="FFFFFF"/>
      </a:lt1>
      <a:dk2>
        <a:srgbClr val="44546A"/>
      </a:dk2>
      <a:lt2>
        <a:srgbClr val="E7E6E6"/>
      </a:lt2>
      <a:accent1>
        <a:srgbClr val="225E41"/>
      </a:accent1>
      <a:accent2>
        <a:srgbClr val="3F8A6A"/>
      </a:accent2>
      <a:accent3>
        <a:srgbClr val="FFFFFF"/>
      </a:accent3>
      <a:accent4>
        <a:srgbClr val="73BB97"/>
      </a:accent4>
      <a:accent5>
        <a:srgbClr val="FFFEFE"/>
      </a:accent5>
      <a:accent6>
        <a:srgbClr val="9CCFB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8714</Words>
  <Application>WPS 演示</Application>
  <PresentationFormat>宽屏</PresentationFormat>
  <Paragraphs>682</Paragraphs>
  <Slides>57</Slides>
  <Notes>23</Notes>
  <HiddenSlides>0</HiddenSlides>
  <MMClips>0</MMClips>
  <ScaleCrop>false</ScaleCrop>
  <HeadingPairs>
    <vt:vector size="8" baseType="variant">
      <vt:variant>
        <vt:lpstr>已用的字体</vt:lpstr>
      </vt:variant>
      <vt:variant>
        <vt:i4>32</vt:i4>
      </vt:variant>
      <vt:variant>
        <vt:lpstr>主题</vt:lpstr>
      </vt:variant>
      <vt:variant>
        <vt:i4>3</vt:i4>
      </vt:variant>
      <vt:variant>
        <vt:lpstr>嵌入 OLE 服务器</vt:lpstr>
      </vt:variant>
      <vt:variant>
        <vt:i4>1</vt:i4>
      </vt:variant>
      <vt:variant>
        <vt:lpstr>幻灯片标题</vt:lpstr>
      </vt:variant>
      <vt:variant>
        <vt:i4>57</vt:i4>
      </vt:variant>
    </vt:vector>
  </HeadingPairs>
  <TitlesOfParts>
    <vt:vector size="93" baseType="lpstr">
      <vt:lpstr>Arial</vt:lpstr>
      <vt:lpstr>宋体</vt:lpstr>
      <vt:lpstr>Wingdings</vt:lpstr>
      <vt:lpstr>黑体</vt:lpstr>
      <vt:lpstr>微软雅黑</vt:lpstr>
      <vt:lpstr>汉仪旗黑-85S</vt:lpstr>
      <vt:lpstr>汉仪旗黑-55简</vt:lpstr>
      <vt:lpstr>Calibri Light</vt:lpstr>
      <vt:lpstr>Roboto Light</vt:lpstr>
      <vt:lpstr>字魂59号-创粗黑</vt:lpstr>
      <vt:lpstr>Times New Roman</vt:lpstr>
      <vt:lpstr>Segoe UI</vt:lpstr>
      <vt:lpstr>Wingdings</vt:lpstr>
      <vt:lpstr>Arial Unicode MS</vt:lpstr>
      <vt:lpstr>WPS-Bullets</vt:lpstr>
      <vt:lpstr>楷体_GB2312</vt:lpstr>
      <vt:lpstr>华文细黑</vt:lpstr>
      <vt:lpstr>Montserrat</vt:lpstr>
      <vt:lpstr>幼圆</vt:lpstr>
      <vt:lpstr>WPS-Numbers</vt:lpstr>
      <vt:lpstr>Kaiti SC Regular</vt:lpstr>
      <vt:lpstr>Varela</vt:lpstr>
      <vt:lpstr>Arial</vt:lpstr>
      <vt:lpstr>微软雅黑 Light</vt:lpstr>
      <vt:lpstr>Source Sans Pro ExtraLight</vt:lpstr>
      <vt:lpstr>Calibri</vt:lpstr>
      <vt:lpstr>Roboto</vt:lpstr>
      <vt:lpstr>Swis721 LtEx BT</vt:lpstr>
      <vt:lpstr>不给糖就捣蛋的万圣节</vt:lpstr>
      <vt:lpstr>Comic Sans MS</vt:lpstr>
      <vt:lpstr>隶书</vt:lpstr>
      <vt:lpstr>微软简老宋</vt:lpstr>
      <vt:lpstr>Office 主题​​</vt:lpstr>
      <vt:lpstr>1_Office 主题​​</vt:lpstr>
      <vt:lpstr>自定义设计方案</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高创造性儿童的人格特征</vt:lpstr>
      <vt:lpstr>创新型人才的关键特征：</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28</cp:revision>
  <dcterms:created xsi:type="dcterms:W3CDTF">2021-08-19T04:12:00Z</dcterms:created>
  <dcterms:modified xsi:type="dcterms:W3CDTF">2021-09-06T03:29:11Z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